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(MS)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Funtastic" panose="020B0604020202020204" charset="0"/>
      <p:regular r:id="rId20"/>
    </p:embeddedFont>
    <p:embeddedFont>
      <p:font typeface="Handyma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14" y="1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F0176CA0-307C-42EC-98AF-05EC8CB1030E}"/>
    <pc:docChg chg="undo modSld">
      <pc:chgData name="Muhammad Iman bin Mohd Rezal" userId="247410ee-eedc-45e2-beb0-ddb72a33e5d2" providerId="ADAL" clId="{F0176CA0-307C-42EC-98AF-05EC8CB1030E}" dt="2023-06-20T09:00:29.178" v="145" actId="20577"/>
      <pc:docMkLst>
        <pc:docMk/>
      </pc:docMkLst>
      <pc:sldChg chg="modSp">
        <pc:chgData name="Muhammad Iman bin Mohd Rezal" userId="247410ee-eedc-45e2-beb0-ddb72a33e5d2" providerId="ADAL" clId="{F0176CA0-307C-42EC-98AF-05EC8CB1030E}" dt="2023-06-20T08:37:37.619" v="117" actId="20577"/>
        <pc:sldMkLst>
          <pc:docMk/>
          <pc:sldMk cId="0" sldId="257"/>
        </pc:sldMkLst>
        <pc:spChg chg="mod">
          <ac:chgData name="Muhammad Iman bin Mohd Rezal" userId="247410ee-eedc-45e2-beb0-ddb72a33e5d2" providerId="ADAL" clId="{F0176CA0-307C-42EC-98AF-05EC8CB1030E}" dt="2023-06-20T08:36:46.889" v="49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uhammad Iman bin Mohd Rezal" userId="247410ee-eedc-45e2-beb0-ddb72a33e5d2" providerId="ADAL" clId="{F0176CA0-307C-42EC-98AF-05EC8CB1030E}" dt="2023-06-20T08:37:37.619" v="117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">
        <pc:chgData name="Muhammad Iman bin Mohd Rezal" userId="247410ee-eedc-45e2-beb0-ddb72a33e5d2" providerId="ADAL" clId="{F0176CA0-307C-42EC-98AF-05EC8CB1030E}" dt="2023-06-20T08:48:51.311" v="127" actId="20577"/>
        <pc:sldMkLst>
          <pc:docMk/>
          <pc:sldMk cId="0" sldId="260"/>
        </pc:sldMkLst>
        <pc:spChg chg="mod">
          <ac:chgData name="Muhammad Iman bin Mohd Rezal" userId="247410ee-eedc-45e2-beb0-ddb72a33e5d2" providerId="ADAL" clId="{F0176CA0-307C-42EC-98AF-05EC8CB1030E}" dt="2023-06-20T08:48:51.311" v="127" actId="20577"/>
          <ac:spMkLst>
            <pc:docMk/>
            <pc:sldMk cId="0" sldId="260"/>
            <ac:spMk id="11" creationId="{00000000-0000-0000-0000-000000000000}"/>
          </ac:spMkLst>
        </pc:spChg>
      </pc:sldChg>
      <pc:sldChg chg="modSp">
        <pc:chgData name="Muhammad Iman bin Mohd Rezal" userId="247410ee-eedc-45e2-beb0-ddb72a33e5d2" providerId="ADAL" clId="{F0176CA0-307C-42EC-98AF-05EC8CB1030E}" dt="2023-06-20T08:59:22.444" v="135" actId="20577"/>
        <pc:sldMkLst>
          <pc:docMk/>
          <pc:sldMk cId="0" sldId="261"/>
        </pc:sldMkLst>
        <pc:spChg chg="mod">
          <ac:chgData name="Muhammad Iman bin Mohd Rezal" userId="247410ee-eedc-45e2-beb0-ddb72a33e5d2" providerId="ADAL" clId="{F0176CA0-307C-42EC-98AF-05EC8CB1030E}" dt="2023-06-20T08:59:22.444" v="135" actId="20577"/>
          <ac:spMkLst>
            <pc:docMk/>
            <pc:sldMk cId="0" sldId="261"/>
            <ac:spMk id="13" creationId="{00000000-0000-0000-0000-000000000000}"/>
          </ac:spMkLst>
        </pc:spChg>
      </pc:sldChg>
      <pc:sldChg chg="modSp">
        <pc:chgData name="Muhammad Iman bin Mohd Rezal" userId="247410ee-eedc-45e2-beb0-ddb72a33e5d2" providerId="ADAL" clId="{F0176CA0-307C-42EC-98AF-05EC8CB1030E}" dt="2023-06-20T09:00:29.178" v="145" actId="20577"/>
        <pc:sldMkLst>
          <pc:docMk/>
          <pc:sldMk cId="0" sldId="266"/>
        </pc:sldMkLst>
        <pc:spChg chg="mod">
          <ac:chgData name="Muhammad Iman bin Mohd Rezal" userId="247410ee-eedc-45e2-beb0-ddb72a33e5d2" providerId="ADAL" clId="{F0176CA0-307C-42EC-98AF-05EC8CB1030E}" dt="2023-06-20T09:00:29.178" v="145" actId="20577"/>
          <ac:spMkLst>
            <pc:docMk/>
            <pc:sldMk cId="0" sldId="266"/>
            <ac:spMk id="11" creationId="{00000000-0000-0000-0000-000000000000}"/>
          </ac:spMkLst>
        </pc:spChg>
        <pc:spChg chg="mod">
          <ac:chgData name="Muhammad Iman bin Mohd Rezal" userId="247410ee-eedc-45e2-beb0-ddb72a33e5d2" providerId="ADAL" clId="{F0176CA0-307C-42EC-98AF-05EC8CB1030E}" dt="2023-06-20T09:00:04.556" v="139" actId="20577"/>
          <ac:spMkLst>
            <pc:docMk/>
            <pc:sldMk cId="0" sldId="266"/>
            <ac:spMk id="15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ADDC8D6A-DC3D-4425-8D9A-AE2095072BA2}"/>
    <pc:docChg chg="modSld">
      <pc:chgData name="Madihah Rehana binti Ku Othman" userId="8d6abce4-d1a6-4791-9622-abfbb7da5af2" providerId="ADAL" clId="{ADDC8D6A-DC3D-4425-8D9A-AE2095072BA2}" dt="2023-06-11T01:53:17.188" v="18" actId="20577"/>
      <pc:docMkLst>
        <pc:docMk/>
      </pc:docMkLst>
      <pc:sldChg chg="modSp">
        <pc:chgData name="Madihah Rehana binti Ku Othman" userId="8d6abce4-d1a6-4791-9622-abfbb7da5af2" providerId="ADAL" clId="{ADDC8D6A-DC3D-4425-8D9A-AE2095072BA2}" dt="2023-06-11T01:51:54.349" v="1" actId="20577"/>
        <pc:sldMkLst>
          <pc:docMk/>
          <pc:sldMk cId="0" sldId="257"/>
        </pc:sldMkLst>
        <pc:spChg chg="mod">
          <ac:chgData name="Madihah Rehana binti Ku Othman" userId="8d6abce4-d1a6-4791-9622-abfbb7da5af2" providerId="ADAL" clId="{ADDC8D6A-DC3D-4425-8D9A-AE2095072BA2}" dt="2023-06-11T01:51:52.748" v="0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adihah Rehana binti Ku Othman" userId="8d6abce4-d1a6-4791-9622-abfbb7da5af2" providerId="ADAL" clId="{ADDC8D6A-DC3D-4425-8D9A-AE2095072BA2}" dt="2023-06-11T01:51:54.349" v="1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02.988" v="2" actId="20577"/>
        <pc:sldMkLst>
          <pc:docMk/>
          <pc:sldMk cId="0" sldId="259"/>
        </pc:sldMkLst>
        <pc:spChg chg="mod">
          <ac:chgData name="Madihah Rehana binti Ku Othman" userId="8d6abce4-d1a6-4791-9622-abfbb7da5af2" providerId="ADAL" clId="{ADDC8D6A-DC3D-4425-8D9A-AE2095072BA2}" dt="2023-06-11T01:52:02.988" v="2" actId="20577"/>
          <ac:spMkLst>
            <pc:docMk/>
            <pc:sldMk cId="0" sldId="259"/>
            <ac:spMk id="9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09.138" v="3" actId="20577"/>
        <pc:sldMkLst>
          <pc:docMk/>
          <pc:sldMk cId="0" sldId="260"/>
        </pc:sldMkLst>
        <pc:spChg chg="mod">
          <ac:chgData name="Madihah Rehana binti Ku Othman" userId="8d6abce4-d1a6-4791-9622-abfbb7da5af2" providerId="ADAL" clId="{ADDC8D6A-DC3D-4425-8D9A-AE2095072BA2}" dt="2023-06-11T01:52:09.138" v="3" actId="20577"/>
          <ac:spMkLst>
            <pc:docMk/>
            <pc:sldMk cId="0" sldId="260"/>
            <ac:spMk id="11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28.914" v="5" actId="255"/>
        <pc:sldMkLst>
          <pc:docMk/>
          <pc:sldMk cId="0" sldId="261"/>
        </pc:sldMkLst>
        <pc:spChg chg="mod">
          <ac:chgData name="Madihah Rehana binti Ku Othman" userId="8d6abce4-d1a6-4791-9622-abfbb7da5af2" providerId="ADAL" clId="{ADDC8D6A-DC3D-4425-8D9A-AE2095072BA2}" dt="2023-06-11T01:52:28.914" v="5" actId="255"/>
          <ac:spMkLst>
            <pc:docMk/>
            <pc:sldMk cId="0" sldId="261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36.830" v="6" actId="20577"/>
        <pc:sldMkLst>
          <pc:docMk/>
          <pc:sldMk cId="0" sldId="262"/>
        </pc:sldMkLst>
        <pc:spChg chg="mod">
          <ac:chgData name="Madihah Rehana binti Ku Othman" userId="8d6abce4-d1a6-4791-9622-abfbb7da5af2" providerId="ADAL" clId="{ADDC8D6A-DC3D-4425-8D9A-AE2095072BA2}" dt="2023-06-11T01:52:36.830" v="6" actId="20577"/>
          <ac:spMkLst>
            <pc:docMk/>
            <pc:sldMk cId="0" sldId="262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45.249" v="7" actId="20577"/>
        <pc:sldMkLst>
          <pc:docMk/>
          <pc:sldMk cId="0" sldId="263"/>
        </pc:sldMkLst>
        <pc:spChg chg="mod">
          <ac:chgData name="Madihah Rehana binti Ku Othman" userId="8d6abce4-d1a6-4791-9622-abfbb7da5af2" providerId="ADAL" clId="{ADDC8D6A-DC3D-4425-8D9A-AE2095072BA2}" dt="2023-06-11T01:52:45.249" v="7" actId="20577"/>
          <ac:spMkLst>
            <pc:docMk/>
            <pc:sldMk cId="0" sldId="263"/>
            <ac:spMk id="11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50.365" v="8" actId="20577"/>
        <pc:sldMkLst>
          <pc:docMk/>
          <pc:sldMk cId="0" sldId="264"/>
        </pc:sldMkLst>
        <pc:spChg chg="mod">
          <ac:chgData name="Madihah Rehana binti Ku Othman" userId="8d6abce4-d1a6-4791-9622-abfbb7da5af2" providerId="ADAL" clId="{ADDC8D6A-DC3D-4425-8D9A-AE2095072BA2}" dt="2023-06-11T01:52:50.365" v="8" actId="20577"/>
          <ac:spMkLst>
            <pc:docMk/>
            <pc:sldMk cId="0" sldId="264"/>
            <ac:spMk id="11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2:55.017" v="9" actId="20577"/>
        <pc:sldMkLst>
          <pc:docMk/>
          <pc:sldMk cId="0" sldId="265"/>
        </pc:sldMkLst>
        <pc:spChg chg="mod">
          <ac:chgData name="Madihah Rehana binti Ku Othman" userId="8d6abce4-d1a6-4791-9622-abfbb7da5af2" providerId="ADAL" clId="{ADDC8D6A-DC3D-4425-8D9A-AE2095072BA2}" dt="2023-06-11T01:52:55.017" v="9" actId="20577"/>
          <ac:spMkLst>
            <pc:docMk/>
            <pc:sldMk cId="0" sldId="265"/>
            <ac:spMk id="12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3:12.466" v="17" actId="20577"/>
        <pc:sldMkLst>
          <pc:docMk/>
          <pc:sldMk cId="0" sldId="266"/>
        </pc:sldMkLst>
        <pc:spChg chg="mod">
          <ac:chgData name="Madihah Rehana binti Ku Othman" userId="8d6abce4-d1a6-4791-9622-abfbb7da5af2" providerId="ADAL" clId="{ADDC8D6A-DC3D-4425-8D9A-AE2095072BA2}" dt="2023-06-11T01:53:07.082" v="10" actId="2057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Madihah Rehana binti Ku Othman" userId="8d6abce4-d1a6-4791-9622-abfbb7da5af2" providerId="ADAL" clId="{ADDC8D6A-DC3D-4425-8D9A-AE2095072BA2}" dt="2023-06-11T01:53:08.189" v="11" actId="20577"/>
          <ac:spMkLst>
            <pc:docMk/>
            <pc:sldMk cId="0" sldId="266"/>
            <ac:spMk id="13" creationId="{00000000-0000-0000-0000-000000000000}"/>
          </ac:spMkLst>
        </pc:spChg>
        <pc:spChg chg="mod">
          <ac:chgData name="Madihah Rehana binti Ku Othman" userId="8d6abce4-d1a6-4791-9622-abfbb7da5af2" providerId="ADAL" clId="{ADDC8D6A-DC3D-4425-8D9A-AE2095072BA2}" dt="2023-06-11T01:53:09.202" v="12" actId="20577"/>
          <ac:spMkLst>
            <pc:docMk/>
            <pc:sldMk cId="0" sldId="266"/>
            <ac:spMk id="14" creationId="{00000000-0000-0000-0000-000000000000}"/>
          </ac:spMkLst>
        </pc:spChg>
        <pc:spChg chg="mod">
          <ac:chgData name="Madihah Rehana binti Ku Othman" userId="8d6abce4-d1a6-4791-9622-abfbb7da5af2" providerId="ADAL" clId="{ADDC8D6A-DC3D-4425-8D9A-AE2095072BA2}" dt="2023-06-11T01:53:10.227" v="13" actId="2057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Madihah Rehana binti Ku Othman" userId="8d6abce4-d1a6-4791-9622-abfbb7da5af2" providerId="ADAL" clId="{ADDC8D6A-DC3D-4425-8D9A-AE2095072BA2}" dt="2023-06-11T01:53:12.466" v="17" actId="20577"/>
          <ac:spMkLst>
            <pc:docMk/>
            <pc:sldMk cId="0" sldId="266"/>
            <ac:spMk id="16" creationId="{00000000-0000-0000-0000-000000000000}"/>
          </ac:spMkLst>
        </pc:spChg>
      </pc:sldChg>
      <pc:sldChg chg="modSp">
        <pc:chgData name="Madihah Rehana binti Ku Othman" userId="8d6abce4-d1a6-4791-9622-abfbb7da5af2" providerId="ADAL" clId="{ADDC8D6A-DC3D-4425-8D9A-AE2095072BA2}" dt="2023-06-11T01:53:17.188" v="18" actId="20577"/>
        <pc:sldMkLst>
          <pc:docMk/>
          <pc:sldMk cId="0" sldId="267"/>
        </pc:sldMkLst>
        <pc:spChg chg="mod">
          <ac:chgData name="Madihah Rehana binti Ku Othman" userId="8d6abce4-d1a6-4791-9622-abfbb7da5af2" providerId="ADAL" clId="{ADDC8D6A-DC3D-4425-8D9A-AE2095072BA2}" dt="2023-06-11T01:53:17.188" v="18" actId="20577"/>
          <ac:spMkLst>
            <pc:docMk/>
            <pc:sldMk cId="0" sldId="267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1930" y="1047196"/>
            <a:ext cx="16064139" cy="4547928"/>
            <a:chOff x="0" y="0"/>
            <a:chExt cx="45219913" cy="128022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2657457"/>
            </a:xfrm>
            <a:custGeom>
              <a:avLst/>
              <a:gdLst/>
              <a:ahLst/>
              <a:cxnLst/>
              <a:rect l="l" t="t" r="r" b="b"/>
              <a:pathLst>
                <a:path w="45075133" h="12657457">
                  <a:moveTo>
                    <a:pt x="0" y="0"/>
                  </a:moveTo>
                  <a:lnTo>
                    <a:pt x="45075133" y="0"/>
                  </a:lnTo>
                  <a:lnTo>
                    <a:pt x="45075133" y="12657457"/>
                  </a:lnTo>
                  <a:lnTo>
                    <a:pt x="0" y="1265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2802237"/>
            </a:xfrm>
            <a:custGeom>
              <a:avLst/>
              <a:gdLst/>
              <a:ahLst/>
              <a:cxnLst/>
              <a:rect l="l" t="t" r="r" b="b"/>
              <a:pathLst>
                <a:path w="45219913" h="12802237">
                  <a:moveTo>
                    <a:pt x="45075134" y="12657457"/>
                  </a:moveTo>
                  <a:lnTo>
                    <a:pt x="45219913" y="12657457"/>
                  </a:lnTo>
                  <a:lnTo>
                    <a:pt x="45219913" y="12802237"/>
                  </a:lnTo>
                  <a:lnTo>
                    <a:pt x="45075134" y="12802237"/>
                  </a:lnTo>
                  <a:lnTo>
                    <a:pt x="45075134" y="126574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57457"/>
                  </a:lnTo>
                  <a:lnTo>
                    <a:pt x="0" y="12657457"/>
                  </a:lnTo>
                  <a:lnTo>
                    <a:pt x="0" y="144780"/>
                  </a:lnTo>
                  <a:close/>
                  <a:moveTo>
                    <a:pt x="0" y="12657457"/>
                  </a:moveTo>
                  <a:lnTo>
                    <a:pt x="144780" y="12657457"/>
                  </a:lnTo>
                  <a:lnTo>
                    <a:pt x="144780" y="12802237"/>
                  </a:lnTo>
                  <a:lnTo>
                    <a:pt x="0" y="12802237"/>
                  </a:lnTo>
                  <a:lnTo>
                    <a:pt x="0" y="12657457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2657457"/>
                  </a:lnTo>
                  <a:lnTo>
                    <a:pt x="45075134" y="12657457"/>
                  </a:lnTo>
                  <a:lnTo>
                    <a:pt x="45075134" y="144780"/>
                  </a:lnTo>
                  <a:close/>
                  <a:moveTo>
                    <a:pt x="144780" y="12657457"/>
                  </a:moveTo>
                  <a:lnTo>
                    <a:pt x="45075134" y="12657457"/>
                  </a:lnTo>
                  <a:lnTo>
                    <a:pt x="45075134" y="12802237"/>
                  </a:lnTo>
                  <a:lnTo>
                    <a:pt x="144780" y="12802237"/>
                  </a:lnTo>
                  <a:lnTo>
                    <a:pt x="144780" y="12657457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65614"/>
            <a:ext cx="15507744" cy="3948086"/>
            <a:chOff x="0" y="0"/>
            <a:chExt cx="41155827" cy="10477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10333002"/>
            </a:xfrm>
            <a:custGeom>
              <a:avLst/>
              <a:gdLst/>
              <a:ahLst/>
              <a:cxnLst/>
              <a:rect l="l" t="t" r="r" b="b"/>
              <a:pathLst>
                <a:path w="41011047" h="10333002">
                  <a:moveTo>
                    <a:pt x="0" y="0"/>
                  </a:moveTo>
                  <a:lnTo>
                    <a:pt x="41011046" y="0"/>
                  </a:lnTo>
                  <a:lnTo>
                    <a:pt x="41011046" y="10333002"/>
                  </a:lnTo>
                  <a:lnTo>
                    <a:pt x="0" y="10333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10477782"/>
            </a:xfrm>
            <a:custGeom>
              <a:avLst/>
              <a:gdLst/>
              <a:ahLst/>
              <a:cxnLst/>
              <a:rect l="l" t="t" r="r" b="b"/>
              <a:pathLst>
                <a:path w="41155826" h="10477782">
                  <a:moveTo>
                    <a:pt x="41011047" y="10333002"/>
                  </a:moveTo>
                  <a:lnTo>
                    <a:pt x="41155826" y="10333002"/>
                  </a:lnTo>
                  <a:lnTo>
                    <a:pt x="41155826" y="10477782"/>
                  </a:lnTo>
                  <a:lnTo>
                    <a:pt x="41011047" y="10477782"/>
                  </a:lnTo>
                  <a:lnTo>
                    <a:pt x="41011047" y="1033300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33002"/>
                  </a:lnTo>
                  <a:lnTo>
                    <a:pt x="0" y="10333002"/>
                  </a:lnTo>
                  <a:lnTo>
                    <a:pt x="0" y="144780"/>
                  </a:lnTo>
                  <a:close/>
                  <a:moveTo>
                    <a:pt x="0" y="10333002"/>
                  </a:moveTo>
                  <a:lnTo>
                    <a:pt x="144780" y="10333002"/>
                  </a:lnTo>
                  <a:lnTo>
                    <a:pt x="144780" y="10477782"/>
                  </a:lnTo>
                  <a:lnTo>
                    <a:pt x="0" y="10477782"/>
                  </a:lnTo>
                  <a:lnTo>
                    <a:pt x="0" y="10333002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10333002"/>
                  </a:lnTo>
                  <a:lnTo>
                    <a:pt x="41011047" y="10333002"/>
                  </a:lnTo>
                  <a:lnTo>
                    <a:pt x="41011047" y="144780"/>
                  </a:lnTo>
                  <a:close/>
                  <a:moveTo>
                    <a:pt x="144780" y="10333002"/>
                  </a:moveTo>
                  <a:lnTo>
                    <a:pt x="41011047" y="10333002"/>
                  </a:lnTo>
                  <a:lnTo>
                    <a:pt x="41011047" y="10477782"/>
                  </a:lnTo>
                  <a:lnTo>
                    <a:pt x="144780" y="10477782"/>
                  </a:lnTo>
                  <a:lnTo>
                    <a:pt x="144780" y="10333002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24682" y="4900620"/>
            <a:ext cx="4130344" cy="565155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63123" y="5156018"/>
            <a:ext cx="3771646" cy="55533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5026" y="5156018"/>
            <a:ext cx="4935534" cy="55533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96985" y="6194493"/>
            <a:ext cx="7251614" cy="306380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78327" y="1132771"/>
            <a:ext cx="1493134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2B00FF"/>
                </a:solidFill>
                <a:latin typeface="Funtastic"/>
              </a:rPr>
              <a:t>Unit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8327" y="2650422"/>
            <a:ext cx="1493134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 err="1">
                <a:solidFill>
                  <a:srgbClr val="FF0000"/>
                </a:solidFill>
                <a:latin typeface="Funtastic"/>
              </a:rPr>
              <a:t>Peraturan</a:t>
            </a:r>
            <a:r>
              <a:rPr lang="en-US" sz="9999" dirty="0">
                <a:solidFill>
                  <a:srgbClr val="FF0000"/>
                </a:solidFill>
                <a:latin typeface="Funtastic"/>
              </a:rPr>
              <a:t> </a:t>
            </a:r>
            <a:r>
              <a:rPr lang="en-US" sz="9999" dirty="0" err="1">
                <a:solidFill>
                  <a:srgbClr val="FF0000"/>
                </a:solidFill>
                <a:latin typeface="Funtastic"/>
              </a:rPr>
              <a:t>Bilik</a:t>
            </a:r>
            <a:r>
              <a:rPr lang="en-US" sz="9999" dirty="0">
                <a:solidFill>
                  <a:srgbClr val="FF0000"/>
                </a:solidFill>
                <a:latin typeface="Funtastic"/>
              </a:rPr>
              <a:t> </a:t>
            </a:r>
            <a:r>
              <a:rPr lang="en-US" sz="9999" dirty="0" err="1">
                <a:solidFill>
                  <a:srgbClr val="FF0000"/>
                </a:solidFill>
                <a:latin typeface="Funtastic"/>
              </a:rPr>
              <a:t>Sains</a:t>
            </a:r>
            <a:endParaRPr lang="en-US" sz="9999" dirty="0">
              <a:solidFill>
                <a:srgbClr val="FF0000"/>
              </a:solidFill>
              <a:latin typeface="Funtasti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08387" y="6869156"/>
            <a:ext cx="6028812" cy="150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5"/>
              </a:lnSpc>
            </a:pPr>
            <a:r>
              <a:rPr lang="en-US" sz="7825">
                <a:solidFill>
                  <a:srgbClr val="000000"/>
                </a:solidFill>
                <a:latin typeface="Calibri (MS) Bold"/>
              </a:rPr>
              <a:t>Sains Tahun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1930" y="1047196"/>
            <a:ext cx="16064139" cy="4547928"/>
            <a:chOff x="0" y="0"/>
            <a:chExt cx="45219913" cy="128022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2657457"/>
            </a:xfrm>
            <a:custGeom>
              <a:avLst/>
              <a:gdLst/>
              <a:ahLst/>
              <a:cxnLst/>
              <a:rect l="l" t="t" r="r" b="b"/>
              <a:pathLst>
                <a:path w="45075133" h="12657457">
                  <a:moveTo>
                    <a:pt x="0" y="0"/>
                  </a:moveTo>
                  <a:lnTo>
                    <a:pt x="45075133" y="0"/>
                  </a:lnTo>
                  <a:lnTo>
                    <a:pt x="45075133" y="12657457"/>
                  </a:lnTo>
                  <a:lnTo>
                    <a:pt x="0" y="1265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2802237"/>
            </a:xfrm>
            <a:custGeom>
              <a:avLst/>
              <a:gdLst/>
              <a:ahLst/>
              <a:cxnLst/>
              <a:rect l="l" t="t" r="r" b="b"/>
              <a:pathLst>
                <a:path w="45219913" h="12802237">
                  <a:moveTo>
                    <a:pt x="45075134" y="12657457"/>
                  </a:moveTo>
                  <a:lnTo>
                    <a:pt x="45219913" y="12657457"/>
                  </a:lnTo>
                  <a:lnTo>
                    <a:pt x="45219913" y="12802237"/>
                  </a:lnTo>
                  <a:lnTo>
                    <a:pt x="45075134" y="12802237"/>
                  </a:lnTo>
                  <a:lnTo>
                    <a:pt x="45075134" y="126574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57457"/>
                  </a:lnTo>
                  <a:lnTo>
                    <a:pt x="0" y="12657457"/>
                  </a:lnTo>
                  <a:lnTo>
                    <a:pt x="0" y="144780"/>
                  </a:lnTo>
                  <a:close/>
                  <a:moveTo>
                    <a:pt x="0" y="12657457"/>
                  </a:moveTo>
                  <a:lnTo>
                    <a:pt x="144780" y="12657457"/>
                  </a:lnTo>
                  <a:lnTo>
                    <a:pt x="144780" y="12802237"/>
                  </a:lnTo>
                  <a:lnTo>
                    <a:pt x="0" y="12802237"/>
                  </a:lnTo>
                  <a:lnTo>
                    <a:pt x="0" y="12657457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2657457"/>
                  </a:lnTo>
                  <a:lnTo>
                    <a:pt x="45075134" y="12657457"/>
                  </a:lnTo>
                  <a:lnTo>
                    <a:pt x="45075134" y="144780"/>
                  </a:lnTo>
                  <a:close/>
                  <a:moveTo>
                    <a:pt x="144780" y="12657457"/>
                  </a:moveTo>
                  <a:lnTo>
                    <a:pt x="45075134" y="12657457"/>
                  </a:lnTo>
                  <a:lnTo>
                    <a:pt x="45075134" y="12802237"/>
                  </a:lnTo>
                  <a:lnTo>
                    <a:pt x="144780" y="12802237"/>
                  </a:lnTo>
                  <a:lnTo>
                    <a:pt x="144780" y="12657457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65614"/>
            <a:ext cx="15507744" cy="3948086"/>
            <a:chOff x="0" y="0"/>
            <a:chExt cx="41155827" cy="10477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10333002"/>
            </a:xfrm>
            <a:custGeom>
              <a:avLst/>
              <a:gdLst/>
              <a:ahLst/>
              <a:cxnLst/>
              <a:rect l="l" t="t" r="r" b="b"/>
              <a:pathLst>
                <a:path w="41011047" h="10333002">
                  <a:moveTo>
                    <a:pt x="0" y="0"/>
                  </a:moveTo>
                  <a:lnTo>
                    <a:pt x="41011046" y="0"/>
                  </a:lnTo>
                  <a:lnTo>
                    <a:pt x="41011046" y="10333002"/>
                  </a:lnTo>
                  <a:lnTo>
                    <a:pt x="0" y="10333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10477782"/>
            </a:xfrm>
            <a:custGeom>
              <a:avLst/>
              <a:gdLst/>
              <a:ahLst/>
              <a:cxnLst/>
              <a:rect l="l" t="t" r="r" b="b"/>
              <a:pathLst>
                <a:path w="41155826" h="10477782">
                  <a:moveTo>
                    <a:pt x="41011047" y="10333002"/>
                  </a:moveTo>
                  <a:lnTo>
                    <a:pt x="41155826" y="10333002"/>
                  </a:lnTo>
                  <a:lnTo>
                    <a:pt x="41155826" y="10477782"/>
                  </a:lnTo>
                  <a:lnTo>
                    <a:pt x="41011047" y="10477782"/>
                  </a:lnTo>
                  <a:lnTo>
                    <a:pt x="41011047" y="1033300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33002"/>
                  </a:lnTo>
                  <a:lnTo>
                    <a:pt x="0" y="10333002"/>
                  </a:lnTo>
                  <a:lnTo>
                    <a:pt x="0" y="144780"/>
                  </a:lnTo>
                  <a:close/>
                  <a:moveTo>
                    <a:pt x="0" y="10333002"/>
                  </a:moveTo>
                  <a:lnTo>
                    <a:pt x="144780" y="10333002"/>
                  </a:lnTo>
                  <a:lnTo>
                    <a:pt x="144780" y="10477782"/>
                  </a:lnTo>
                  <a:lnTo>
                    <a:pt x="0" y="10477782"/>
                  </a:lnTo>
                  <a:lnTo>
                    <a:pt x="0" y="10333002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10333002"/>
                  </a:lnTo>
                  <a:lnTo>
                    <a:pt x="41011047" y="10333002"/>
                  </a:lnTo>
                  <a:lnTo>
                    <a:pt x="41011047" y="144780"/>
                  </a:lnTo>
                  <a:close/>
                  <a:moveTo>
                    <a:pt x="144780" y="10333002"/>
                  </a:moveTo>
                  <a:lnTo>
                    <a:pt x="41011047" y="10333002"/>
                  </a:lnTo>
                  <a:lnTo>
                    <a:pt x="41011047" y="10477782"/>
                  </a:lnTo>
                  <a:lnTo>
                    <a:pt x="144780" y="10477782"/>
                  </a:lnTo>
                  <a:lnTo>
                    <a:pt x="144780" y="10333002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53232" y="5156018"/>
            <a:ext cx="4130344" cy="565155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63123" y="5156018"/>
            <a:ext cx="3771646" cy="55533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5026" y="5156018"/>
            <a:ext cx="4935534" cy="55533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78327" y="1411717"/>
            <a:ext cx="14931346" cy="320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dirty="0" err="1">
                <a:solidFill>
                  <a:srgbClr val="2B00FF"/>
                </a:solidFill>
                <a:latin typeface="Funtastic"/>
              </a:rPr>
              <a:t>Mengapa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9400" dirty="0" err="1">
                <a:solidFill>
                  <a:srgbClr val="2B00FF"/>
                </a:solidFill>
                <a:latin typeface="Funtastic"/>
              </a:rPr>
              <a:t>harus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9400" dirty="0" err="1">
                <a:solidFill>
                  <a:srgbClr val="2B00FF"/>
                </a:solidFill>
                <a:latin typeface="Funtastic"/>
              </a:rPr>
              <a:t>mematuhi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9400" dirty="0" err="1">
                <a:solidFill>
                  <a:srgbClr val="2B00FF"/>
                </a:solidFill>
                <a:latin typeface="Funtastic"/>
              </a:rPr>
              <a:t>peraturan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9400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9400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9400" dirty="0">
                <a:solidFill>
                  <a:srgbClr val="2B00FF"/>
                </a:solidFill>
                <a:latin typeface="Funtastic"/>
              </a:rPr>
              <a:t>??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192434"/>
            <a:ext cx="24193066" cy="9880656"/>
            <a:chOff x="0" y="0"/>
            <a:chExt cx="68102519" cy="2781365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7668875"/>
            </a:xfrm>
            <a:custGeom>
              <a:avLst/>
              <a:gdLst/>
              <a:ahLst/>
              <a:cxnLst/>
              <a:rect l="l" t="t" r="r" b="b"/>
              <a:pathLst>
                <a:path w="67957740" h="27668875">
                  <a:moveTo>
                    <a:pt x="0" y="0"/>
                  </a:moveTo>
                  <a:lnTo>
                    <a:pt x="67957740" y="0"/>
                  </a:lnTo>
                  <a:lnTo>
                    <a:pt x="67957740" y="27668875"/>
                  </a:lnTo>
                  <a:lnTo>
                    <a:pt x="0" y="2766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7813654"/>
            </a:xfrm>
            <a:custGeom>
              <a:avLst/>
              <a:gdLst/>
              <a:ahLst/>
              <a:cxnLst/>
              <a:rect l="l" t="t" r="r" b="b"/>
              <a:pathLst>
                <a:path w="68102522" h="27813654">
                  <a:moveTo>
                    <a:pt x="67957737" y="27668875"/>
                  </a:moveTo>
                  <a:lnTo>
                    <a:pt x="68102522" y="27668875"/>
                  </a:lnTo>
                  <a:lnTo>
                    <a:pt x="68102522" y="27813654"/>
                  </a:lnTo>
                  <a:lnTo>
                    <a:pt x="67957737" y="27813654"/>
                  </a:lnTo>
                  <a:lnTo>
                    <a:pt x="67957737" y="2766887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668875"/>
                  </a:lnTo>
                  <a:lnTo>
                    <a:pt x="0" y="27668875"/>
                  </a:lnTo>
                  <a:lnTo>
                    <a:pt x="0" y="144780"/>
                  </a:lnTo>
                  <a:close/>
                  <a:moveTo>
                    <a:pt x="0" y="27668875"/>
                  </a:moveTo>
                  <a:lnTo>
                    <a:pt x="144780" y="27668875"/>
                  </a:lnTo>
                  <a:lnTo>
                    <a:pt x="144780" y="27813654"/>
                  </a:lnTo>
                  <a:lnTo>
                    <a:pt x="0" y="27813654"/>
                  </a:lnTo>
                  <a:lnTo>
                    <a:pt x="0" y="27668875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7668875"/>
                  </a:lnTo>
                  <a:lnTo>
                    <a:pt x="67957737" y="27668875"/>
                  </a:lnTo>
                  <a:lnTo>
                    <a:pt x="67957737" y="144780"/>
                  </a:lnTo>
                  <a:close/>
                  <a:moveTo>
                    <a:pt x="144780" y="27668875"/>
                  </a:moveTo>
                  <a:lnTo>
                    <a:pt x="67957737" y="27668875"/>
                  </a:lnTo>
                  <a:lnTo>
                    <a:pt x="67957737" y="27813654"/>
                  </a:lnTo>
                  <a:lnTo>
                    <a:pt x="144780" y="27813654"/>
                  </a:lnTo>
                  <a:lnTo>
                    <a:pt x="144780" y="27668875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384420"/>
            <a:ext cx="21598556" cy="9367828"/>
            <a:chOff x="0" y="0"/>
            <a:chExt cx="57320164" cy="24861171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4716391"/>
            </a:xfrm>
            <a:custGeom>
              <a:avLst/>
              <a:gdLst/>
              <a:ahLst/>
              <a:cxnLst/>
              <a:rect l="l" t="t" r="r" b="b"/>
              <a:pathLst>
                <a:path w="57175384" h="24716391">
                  <a:moveTo>
                    <a:pt x="0" y="0"/>
                  </a:moveTo>
                  <a:lnTo>
                    <a:pt x="57175384" y="0"/>
                  </a:lnTo>
                  <a:lnTo>
                    <a:pt x="57175384" y="24716391"/>
                  </a:lnTo>
                  <a:lnTo>
                    <a:pt x="0" y="2471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4861171"/>
            </a:xfrm>
            <a:custGeom>
              <a:avLst/>
              <a:gdLst/>
              <a:ahLst/>
              <a:cxnLst/>
              <a:rect l="l" t="t" r="r" b="b"/>
              <a:pathLst>
                <a:path w="57320166" h="24861171">
                  <a:moveTo>
                    <a:pt x="57175381" y="24716392"/>
                  </a:moveTo>
                  <a:lnTo>
                    <a:pt x="57320166" y="24716392"/>
                  </a:lnTo>
                  <a:lnTo>
                    <a:pt x="57320166" y="24861171"/>
                  </a:lnTo>
                  <a:lnTo>
                    <a:pt x="57175381" y="24861171"/>
                  </a:lnTo>
                  <a:lnTo>
                    <a:pt x="57175381" y="2471639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716392"/>
                  </a:lnTo>
                  <a:lnTo>
                    <a:pt x="0" y="24716392"/>
                  </a:lnTo>
                  <a:lnTo>
                    <a:pt x="0" y="144780"/>
                  </a:lnTo>
                  <a:close/>
                  <a:moveTo>
                    <a:pt x="0" y="24716392"/>
                  </a:moveTo>
                  <a:lnTo>
                    <a:pt x="144780" y="24716392"/>
                  </a:lnTo>
                  <a:lnTo>
                    <a:pt x="144780" y="24861171"/>
                  </a:lnTo>
                  <a:lnTo>
                    <a:pt x="0" y="24861171"/>
                  </a:lnTo>
                  <a:lnTo>
                    <a:pt x="0" y="2471639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4716392"/>
                  </a:lnTo>
                  <a:lnTo>
                    <a:pt x="57175381" y="24716392"/>
                  </a:lnTo>
                  <a:lnTo>
                    <a:pt x="57175381" y="144780"/>
                  </a:lnTo>
                  <a:close/>
                  <a:moveTo>
                    <a:pt x="144780" y="24716392"/>
                  </a:moveTo>
                  <a:lnTo>
                    <a:pt x="57175381" y="24716392"/>
                  </a:lnTo>
                  <a:lnTo>
                    <a:pt x="57175381" y="24861171"/>
                  </a:lnTo>
                  <a:lnTo>
                    <a:pt x="144780" y="24861171"/>
                  </a:lnTo>
                  <a:lnTo>
                    <a:pt x="144780" y="2471639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15627" y="384420"/>
            <a:ext cx="10864318" cy="92210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-887040" y="1776350"/>
            <a:ext cx="6957708" cy="720666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020400"/>
            <a:ext cx="4339273" cy="263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Kebaikan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mematuhi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peraturan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Sains</a:t>
            </a:r>
            <a:endParaRPr lang="en-US" sz="3742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720363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Sains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menjadi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lebih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bersih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dan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kemas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2589022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Pembelajaran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berlaku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dengan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berkesan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37139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Mengelakkan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kemalangan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daripada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berlaku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6237660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Mengelakkan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Sains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menjadi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kotor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10392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Mengelakkan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sinki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Sains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tersumbat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1930" y="1047196"/>
            <a:ext cx="16064139" cy="4547928"/>
            <a:chOff x="0" y="0"/>
            <a:chExt cx="45219913" cy="128022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2657457"/>
            </a:xfrm>
            <a:custGeom>
              <a:avLst/>
              <a:gdLst/>
              <a:ahLst/>
              <a:cxnLst/>
              <a:rect l="l" t="t" r="r" b="b"/>
              <a:pathLst>
                <a:path w="45075133" h="12657457">
                  <a:moveTo>
                    <a:pt x="0" y="0"/>
                  </a:moveTo>
                  <a:lnTo>
                    <a:pt x="45075133" y="0"/>
                  </a:lnTo>
                  <a:lnTo>
                    <a:pt x="45075133" y="12657457"/>
                  </a:lnTo>
                  <a:lnTo>
                    <a:pt x="0" y="1265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2802237"/>
            </a:xfrm>
            <a:custGeom>
              <a:avLst/>
              <a:gdLst/>
              <a:ahLst/>
              <a:cxnLst/>
              <a:rect l="l" t="t" r="r" b="b"/>
              <a:pathLst>
                <a:path w="45219913" h="12802237">
                  <a:moveTo>
                    <a:pt x="45075134" y="12657457"/>
                  </a:moveTo>
                  <a:lnTo>
                    <a:pt x="45219913" y="12657457"/>
                  </a:lnTo>
                  <a:lnTo>
                    <a:pt x="45219913" y="12802237"/>
                  </a:lnTo>
                  <a:lnTo>
                    <a:pt x="45075134" y="12802237"/>
                  </a:lnTo>
                  <a:lnTo>
                    <a:pt x="45075134" y="126574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57457"/>
                  </a:lnTo>
                  <a:lnTo>
                    <a:pt x="0" y="12657457"/>
                  </a:lnTo>
                  <a:lnTo>
                    <a:pt x="0" y="144780"/>
                  </a:lnTo>
                  <a:close/>
                  <a:moveTo>
                    <a:pt x="0" y="12657457"/>
                  </a:moveTo>
                  <a:lnTo>
                    <a:pt x="144780" y="12657457"/>
                  </a:lnTo>
                  <a:lnTo>
                    <a:pt x="144780" y="12802237"/>
                  </a:lnTo>
                  <a:lnTo>
                    <a:pt x="0" y="12802237"/>
                  </a:lnTo>
                  <a:lnTo>
                    <a:pt x="0" y="12657457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2657457"/>
                  </a:lnTo>
                  <a:lnTo>
                    <a:pt x="45075134" y="12657457"/>
                  </a:lnTo>
                  <a:lnTo>
                    <a:pt x="45075134" y="144780"/>
                  </a:lnTo>
                  <a:close/>
                  <a:moveTo>
                    <a:pt x="144780" y="12657457"/>
                  </a:moveTo>
                  <a:lnTo>
                    <a:pt x="45075134" y="12657457"/>
                  </a:lnTo>
                  <a:lnTo>
                    <a:pt x="45075134" y="12802237"/>
                  </a:lnTo>
                  <a:lnTo>
                    <a:pt x="144780" y="12802237"/>
                  </a:lnTo>
                  <a:lnTo>
                    <a:pt x="144780" y="12657457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65614"/>
            <a:ext cx="15507744" cy="3948086"/>
            <a:chOff x="0" y="0"/>
            <a:chExt cx="41155827" cy="10477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10333002"/>
            </a:xfrm>
            <a:custGeom>
              <a:avLst/>
              <a:gdLst/>
              <a:ahLst/>
              <a:cxnLst/>
              <a:rect l="l" t="t" r="r" b="b"/>
              <a:pathLst>
                <a:path w="41011047" h="10333002">
                  <a:moveTo>
                    <a:pt x="0" y="0"/>
                  </a:moveTo>
                  <a:lnTo>
                    <a:pt x="41011046" y="0"/>
                  </a:lnTo>
                  <a:lnTo>
                    <a:pt x="41011046" y="10333002"/>
                  </a:lnTo>
                  <a:lnTo>
                    <a:pt x="0" y="10333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10477782"/>
            </a:xfrm>
            <a:custGeom>
              <a:avLst/>
              <a:gdLst/>
              <a:ahLst/>
              <a:cxnLst/>
              <a:rect l="l" t="t" r="r" b="b"/>
              <a:pathLst>
                <a:path w="41155826" h="10477782">
                  <a:moveTo>
                    <a:pt x="41011047" y="10333002"/>
                  </a:moveTo>
                  <a:lnTo>
                    <a:pt x="41155826" y="10333002"/>
                  </a:lnTo>
                  <a:lnTo>
                    <a:pt x="41155826" y="10477782"/>
                  </a:lnTo>
                  <a:lnTo>
                    <a:pt x="41011047" y="10477782"/>
                  </a:lnTo>
                  <a:lnTo>
                    <a:pt x="41011047" y="1033300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33002"/>
                  </a:lnTo>
                  <a:lnTo>
                    <a:pt x="0" y="10333002"/>
                  </a:lnTo>
                  <a:lnTo>
                    <a:pt x="0" y="144780"/>
                  </a:lnTo>
                  <a:close/>
                  <a:moveTo>
                    <a:pt x="0" y="10333002"/>
                  </a:moveTo>
                  <a:lnTo>
                    <a:pt x="144780" y="10333002"/>
                  </a:lnTo>
                  <a:lnTo>
                    <a:pt x="144780" y="10477782"/>
                  </a:lnTo>
                  <a:lnTo>
                    <a:pt x="0" y="10477782"/>
                  </a:lnTo>
                  <a:lnTo>
                    <a:pt x="0" y="10333002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10333002"/>
                  </a:lnTo>
                  <a:lnTo>
                    <a:pt x="41011047" y="10333002"/>
                  </a:lnTo>
                  <a:lnTo>
                    <a:pt x="41011047" y="144780"/>
                  </a:lnTo>
                  <a:close/>
                  <a:moveTo>
                    <a:pt x="144780" y="10333002"/>
                  </a:moveTo>
                  <a:lnTo>
                    <a:pt x="41011047" y="10333002"/>
                  </a:lnTo>
                  <a:lnTo>
                    <a:pt x="41011047" y="10477782"/>
                  </a:lnTo>
                  <a:lnTo>
                    <a:pt x="144780" y="10477782"/>
                  </a:lnTo>
                  <a:lnTo>
                    <a:pt x="144780" y="10333002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53232" y="5156018"/>
            <a:ext cx="4130344" cy="565155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63123" y="5156018"/>
            <a:ext cx="3771646" cy="55533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5026" y="5156018"/>
            <a:ext cx="4935534" cy="55533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78327" y="1659482"/>
            <a:ext cx="1493134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2B00FF"/>
                </a:solidFill>
                <a:latin typeface="Funtastic"/>
              </a:rPr>
              <a:t>TERIMA KASIH!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327" y="3541389"/>
            <a:ext cx="14931346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Handyman"/>
              </a:rPr>
              <a:t>Jumpa lagi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05982" y="707858"/>
            <a:ext cx="16876037" cy="8871284"/>
            <a:chOff x="0" y="0"/>
            <a:chExt cx="47505373" cy="2497231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60594" cy="24827534"/>
            </a:xfrm>
            <a:custGeom>
              <a:avLst/>
              <a:gdLst/>
              <a:ahLst/>
              <a:cxnLst/>
              <a:rect l="l" t="t" r="r" b="b"/>
              <a:pathLst>
                <a:path w="47360594" h="24827534">
                  <a:moveTo>
                    <a:pt x="0" y="0"/>
                  </a:moveTo>
                  <a:lnTo>
                    <a:pt x="47360594" y="0"/>
                  </a:lnTo>
                  <a:lnTo>
                    <a:pt x="47360594" y="24827534"/>
                  </a:lnTo>
                  <a:lnTo>
                    <a:pt x="0" y="24827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505373" cy="24972313"/>
            </a:xfrm>
            <a:custGeom>
              <a:avLst/>
              <a:gdLst/>
              <a:ahLst/>
              <a:cxnLst/>
              <a:rect l="l" t="t" r="r" b="b"/>
              <a:pathLst>
                <a:path w="47505373" h="24972313">
                  <a:moveTo>
                    <a:pt x="47360594" y="24827533"/>
                  </a:moveTo>
                  <a:lnTo>
                    <a:pt x="47505373" y="24827533"/>
                  </a:lnTo>
                  <a:lnTo>
                    <a:pt x="47505373" y="24972313"/>
                  </a:lnTo>
                  <a:lnTo>
                    <a:pt x="47360594" y="24972313"/>
                  </a:lnTo>
                  <a:lnTo>
                    <a:pt x="47360594" y="2482753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827533"/>
                  </a:lnTo>
                  <a:lnTo>
                    <a:pt x="0" y="24827533"/>
                  </a:lnTo>
                  <a:lnTo>
                    <a:pt x="0" y="144780"/>
                  </a:lnTo>
                  <a:close/>
                  <a:moveTo>
                    <a:pt x="0" y="24827533"/>
                  </a:moveTo>
                  <a:lnTo>
                    <a:pt x="144780" y="24827533"/>
                  </a:lnTo>
                  <a:lnTo>
                    <a:pt x="144780" y="24972313"/>
                  </a:lnTo>
                  <a:lnTo>
                    <a:pt x="0" y="24972313"/>
                  </a:lnTo>
                  <a:lnTo>
                    <a:pt x="0" y="24827533"/>
                  </a:lnTo>
                  <a:close/>
                  <a:moveTo>
                    <a:pt x="47360594" y="144780"/>
                  </a:moveTo>
                  <a:lnTo>
                    <a:pt x="47505373" y="144780"/>
                  </a:lnTo>
                  <a:lnTo>
                    <a:pt x="47505373" y="24827533"/>
                  </a:lnTo>
                  <a:lnTo>
                    <a:pt x="47360594" y="24827533"/>
                  </a:lnTo>
                  <a:lnTo>
                    <a:pt x="47360594" y="144780"/>
                  </a:lnTo>
                  <a:close/>
                  <a:moveTo>
                    <a:pt x="144780" y="24827533"/>
                  </a:moveTo>
                  <a:lnTo>
                    <a:pt x="47360594" y="24827533"/>
                  </a:lnTo>
                  <a:lnTo>
                    <a:pt x="47360594" y="24972313"/>
                  </a:lnTo>
                  <a:lnTo>
                    <a:pt x="144780" y="24972313"/>
                  </a:lnTo>
                  <a:lnTo>
                    <a:pt x="144780" y="24827533"/>
                  </a:lnTo>
                  <a:close/>
                  <a:moveTo>
                    <a:pt x="47360594" y="0"/>
                  </a:moveTo>
                  <a:lnTo>
                    <a:pt x="47505373" y="0"/>
                  </a:lnTo>
                  <a:lnTo>
                    <a:pt x="47505373" y="144780"/>
                  </a:lnTo>
                  <a:lnTo>
                    <a:pt x="47360594" y="144780"/>
                  </a:lnTo>
                  <a:lnTo>
                    <a:pt x="4736059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60594" y="0"/>
                  </a:lnTo>
                  <a:lnTo>
                    <a:pt x="4736059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0315" y="1028700"/>
            <a:ext cx="16147370" cy="8229600"/>
            <a:chOff x="0" y="0"/>
            <a:chExt cx="42853321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708540" cy="21695663"/>
            </a:xfrm>
            <a:custGeom>
              <a:avLst/>
              <a:gdLst/>
              <a:ahLst/>
              <a:cxnLst/>
              <a:rect l="l" t="t" r="r" b="b"/>
              <a:pathLst>
                <a:path w="42708540" h="21695663">
                  <a:moveTo>
                    <a:pt x="0" y="0"/>
                  </a:moveTo>
                  <a:lnTo>
                    <a:pt x="42708540" y="0"/>
                  </a:lnTo>
                  <a:lnTo>
                    <a:pt x="42708540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2853322" cy="21840442"/>
            </a:xfrm>
            <a:custGeom>
              <a:avLst/>
              <a:gdLst/>
              <a:ahLst/>
              <a:cxnLst/>
              <a:rect l="l" t="t" r="r" b="b"/>
              <a:pathLst>
                <a:path w="42853322" h="21840442">
                  <a:moveTo>
                    <a:pt x="42708540" y="21695662"/>
                  </a:moveTo>
                  <a:lnTo>
                    <a:pt x="42853322" y="21695662"/>
                  </a:lnTo>
                  <a:lnTo>
                    <a:pt x="42853322" y="21840442"/>
                  </a:lnTo>
                  <a:lnTo>
                    <a:pt x="42708540" y="21840442"/>
                  </a:lnTo>
                  <a:lnTo>
                    <a:pt x="42708540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708540" y="144780"/>
                  </a:moveTo>
                  <a:lnTo>
                    <a:pt x="42853322" y="144780"/>
                  </a:lnTo>
                  <a:lnTo>
                    <a:pt x="42853322" y="21695662"/>
                  </a:lnTo>
                  <a:lnTo>
                    <a:pt x="42708540" y="21695662"/>
                  </a:lnTo>
                  <a:lnTo>
                    <a:pt x="42708540" y="144780"/>
                  </a:lnTo>
                  <a:close/>
                  <a:moveTo>
                    <a:pt x="144780" y="21695662"/>
                  </a:moveTo>
                  <a:lnTo>
                    <a:pt x="42708540" y="21695662"/>
                  </a:lnTo>
                  <a:lnTo>
                    <a:pt x="42708540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708540" y="0"/>
                  </a:moveTo>
                  <a:lnTo>
                    <a:pt x="42853322" y="0"/>
                  </a:lnTo>
                  <a:lnTo>
                    <a:pt x="42853322" y="144780"/>
                  </a:lnTo>
                  <a:lnTo>
                    <a:pt x="42708540" y="144780"/>
                  </a:lnTo>
                  <a:lnTo>
                    <a:pt x="4270854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708540" y="0"/>
                  </a:lnTo>
                  <a:lnTo>
                    <a:pt x="4270854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b="30264"/>
          <a:stretch>
            <a:fillRect/>
          </a:stretch>
        </p:blipFill>
        <p:spPr>
          <a:xfrm>
            <a:off x="299665" y="1028700"/>
            <a:ext cx="7512220" cy="117394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11885" y="1742441"/>
            <a:ext cx="902228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9"/>
              </a:lnSpc>
            </a:pPr>
            <a:r>
              <a:rPr lang="en-US" sz="8499" dirty="0">
                <a:solidFill>
                  <a:srgbClr val="2B00FF"/>
                </a:solidFill>
                <a:latin typeface="Funtastic"/>
              </a:rPr>
              <a:t>Murid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Dapat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11885" y="3599834"/>
            <a:ext cx="9022285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9" lvl="1" indent="-572134">
              <a:lnSpc>
                <a:spcPts val="6253"/>
              </a:lnSpc>
              <a:buFont typeface="Arial"/>
              <a:buChar char="•"/>
            </a:pP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Menyatakan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sekurangnya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3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yang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dipelajari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dengan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betul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11885" y="6200497"/>
            <a:ext cx="9022285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9" lvl="1" indent="-572134">
              <a:lnSpc>
                <a:spcPts val="6253"/>
              </a:lnSpc>
              <a:buFont typeface="Arial"/>
              <a:buChar char="•"/>
            </a:pP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Memahami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dan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bercerita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tentang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99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299" dirty="0">
                <a:solidFill>
                  <a:srgbClr val="000000"/>
                </a:solidFill>
                <a:latin typeface="Calibri (MS) Bold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707858"/>
            <a:ext cx="24193066" cy="8871284"/>
            <a:chOff x="0" y="0"/>
            <a:chExt cx="68102519" cy="2497231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4827534"/>
            </a:xfrm>
            <a:custGeom>
              <a:avLst/>
              <a:gdLst/>
              <a:ahLst/>
              <a:cxnLst/>
              <a:rect l="l" t="t" r="r" b="b"/>
              <a:pathLst>
                <a:path w="67957740" h="24827534">
                  <a:moveTo>
                    <a:pt x="0" y="0"/>
                  </a:moveTo>
                  <a:lnTo>
                    <a:pt x="67957740" y="0"/>
                  </a:lnTo>
                  <a:lnTo>
                    <a:pt x="67957740" y="24827534"/>
                  </a:lnTo>
                  <a:lnTo>
                    <a:pt x="0" y="24827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4972313"/>
            </a:xfrm>
            <a:custGeom>
              <a:avLst/>
              <a:gdLst/>
              <a:ahLst/>
              <a:cxnLst/>
              <a:rect l="l" t="t" r="r" b="b"/>
              <a:pathLst>
                <a:path w="68102522" h="24972313">
                  <a:moveTo>
                    <a:pt x="67957737" y="24827533"/>
                  </a:moveTo>
                  <a:lnTo>
                    <a:pt x="68102522" y="24827533"/>
                  </a:lnTo>
                  <a:lnTo>
                    <a:pt x="68102522" y="24972313"/>
                  </a:lnTo>
                  <a:lnTo>
                    <a:pt x="67957737" y="24972313"/>
                  </a:lnTo>
                  <a:lnTo>
                    <a:pt x="67957737" y="2482753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827533"/>
                  </a:lnTo>
                  <a:lnTo>
                    <a:pt x="0" y="24827533"/>
                  </a:lnTo>
                  <a:lnTo>
                    <a:pt x="0" y="144780"/>
                  </a:lnTo>
                  <a:close/>
                  <a:moveTo>
                    <a:pt x="0" y="24827533"/>
                  </a:moveTo>
                  <a:lnTo>
                    <a:pt x="144780" y="24827533"/>
                  </a:lnTo>
                  <a:lnTo>
                    <a:pt x="144780" y="24972313"/>
                  </a:lnTo>
                  <a:lnTo>
                    <a:pt x="0" y="24972313"/>
                  </a:lnTo>
                  <a:lnTo>
                    <a:pt x="0" y="24827533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4827533"/>
                  </a:lnTo>
                  <a:lnTo>
                    <a:pt x="67957737" y="24827533"/>
                  </a:lnTo>
                  <a:lnTo>
                    <a:pt x="67957737" y="144780"/>
                  </a:lnTo>
                  <a:close/>
                  <a:moveTo>
                    <a:pt x="144780" y="24827533"/>
                  </a:moveTo>
                  <a:lnTo>
                    <a:pt x="67957737" y="24827533"/>
                  </a:lnTo>
                  <a:lnTo>
                    <a:pt x="67957737" y="24972313"/>
                  </a:lnTo>
                  <a:lnTo>
                    <a:pt x="144780" y="24972313"/>
                  </a:lnTo>
                  <a:lnTo>
                    <a:pt x="144780" y="24827533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1028700"/>
            <a:ext cx="21598556" cy="8229600"/>
            <a:chOff x="0" y="0"/>
            <a:chExt cx="57320164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1695663"/>
            </a:xfrm>
            <a:custGeom>
              <a:avLst/>
              <a:gdLst/>
              <a:ahLst/>
              <a:cxnLst/>
              <a:rect l="l" t="t" r="r" b="b"/>
              <a:pathLst>
                <a:path w="57175384" h="21695663">
                  <a:moveTo>
                    <a:pt x="0" y="0"/>
                  </a:moveTo>
                  <a:lnTo>
                    <a:pt x="57175384" y="0"/>
                  </a:lnTo>
                  <a:lnTo>
                    <a:pt x="57175384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1840442"/>
            </a:xfrm>
            <a:custGeom>
              <a:avLst/>
              <a:gdLst/>
              <a:ahLst/>
              <a:cxnLst/>
              <a:rect l="l" t="t" r="r" b="b"/>
              <a:pathLst>
                <a:path w="57320166" h="21840442">
                  <a:moveTo>
                    <a:pt x="57175381" y="21695662"/>
                  </a:moveTo>
                  <a:lnTo>
                    <a:pt x="57320166" y="21695662"/>
                  </a:lnTo>
                  <a:lnTo>
                    <a:pt x="57320166" y="21840442"/>
                  </a:lnTo>
                  <a:lnTo>
                    <a:pt x="57175381" y="21840442"/>
                  </a:lnTo>
                  <a:lnTo>
                    <a:pt x="57175381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1695662"/>
                  </a:lnTo>
                  <a:lnTo>
                    <a:pt x="57175381" y="21695662"/>
                  </a:lnTo>
                  <a:lnTo>
                    <a:pt x="57175381" y="144780"/>
                  </a:lnTo>
                  <a:close/>
                  <a:moveTo>
                    <a:pt x="144780" y="21695662"/>
                  </a:moveTo>
                  <a:lnTo>
                    <a:pt x="57175381" y="21695662"/>
                  </a:lnTo>
                  <a:lnTo>
                    <a:pt x="57175381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b="35750"/>
          <a:stretch>
            <a:fillRect/>
          </a:stretch>
        </p:blipFill>
        <p:spPr>
          <a:xfrm>
            <a:off x="11030744" y="1109928"/>
            <a:ext cx="7257256" cy="103809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25574" y="3408240"/>
            <a:ext cx="5352585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290" y="4250904"/>
            <a:ext cx="484113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510" lvl="1" algn="ctr">
              <a:lnSpc>
                <a:spcPts val="6290"/>
              </a:lnSpc>
              <a:spcBef>
                <a:spcPct val="0"/>
              </a:spcBef>
            </a:pPr>
            <a:r>
              <a:rPr lang="en-US" sz="5331" dirty="0">
                <a:solidFill>
                  <a:srgbClr val="000000"/>
                </a:solidFill>
                <a:latin typeface="Calibri" panose="020F0502020204030204" pitchFamily="34" charset="0"/>
              </a:rPr>
              <a:t>1. </a:t>
            </a:r>
            <a:r>
              <a:rPr lang="en-US" sz="5331" dirty="0" err="1">
                <a:solidFill>
                  <a:srgbClr val="000000"/>
                </a:solidFill>
                <a:latin typeface="Calibri" panose="020F0502020204030204" pitchFamily="34" charset="0"/>
              </a:rPr>
              <a:t>Peraturan</a:t>
            </a:r>
            <a:r>
              <a:rPr lang="en-US" sz="533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331" dirty="0" err="1">
                <a:solidFill>
                  <a:srgbClr val="000000"/>
                </a:solidFill>
                <a:latin typeface="Calibri" panose="020F0502020204030204" pitchFamily="34" charset="0"/>
              </a:rPr>
              <a:t>Bilik</a:t>
            </a:r>
            <a:r>
              <a:rPr lang="en-US" sz="533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331" dirty="0" err="1">
                <a:solidFill>
                  <a:srgbClr val="000000"/>
                </a:solidFill>
                <a:latin typeface="Calibri" panose="020F0502020204030204" pitchFamily="34" charset="0"/>
              </a:rPr>
              <a:t>Sains</a:t>
            </a:r>
            <a:endParaRPr lang="en-US" sz="533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428232"/>
            <a:ext cx="8934148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9"/>
              </a:lnSpc>
            </a:pPr>
            <a:r>
              <a:rPr lang="en-US" sz="8499" dirty="0">
                <a:solidFill>
                  <a:srgbClr val="2B00FF"/>
                </a:solidFill>
                <a:latin typeface="Funtastic"/>
              </a:rPr>
              <a:t>Isi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Kandungan</a:t>
            </a:r>
            <a:endParaRPr lang="en-US" sz="8499" dirty="0">
              <a:solidFill>
                <a:srgbClr val="2B00FF"/>
              </a:solidFill>
              <a:latin typeface="Funtastic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78159" y="3408240"/>
            <a:ext cx="5352585" cy="411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495137" y="3808676"/>
            <a:ext cx="3837200" cy="259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6"/>
              </a:lnSpc>
              <a:spcBef>
                <a:spcPct val="0"/>
              </a:spcBef>
            </a:pPr>
            <a:r>
              <a:rPr lang="en-US" sz="4225" dirty="0">
                <a:solidFill>
                  <a:srgbClr val="000000"/>
                </a:solidFill>
                <a:latin typeface="Calibri" panose="020F0502020204030204" pitchFamily="34" charset="0"/>
              </a:rPr>
              <a:t>2. </a:t>
            </a:r>
            <a:r>
              <a:rPr lang="en-US" sz="4225" dirty="0" err="1">
                <a:solidFill>
                  <a:srgbClr val="000000"/>
                </a:solidFill>
                <a:latin typeface="Calibri" panose="020F0502020204030204" pitchFamily="34" charset="0"/>
              </a:rPr>
              <a:t>Kebaikan</a:t>
            </a:r>
            <a:r>
              <a:rPr lang="en-US" sz="422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225" dirty="0" err="1">
                <a:solidFill>
                  <a:srgbClr val="000000"/>
                </a:solidFill>
                <a:latin typeface="Calibri" panose="020F0502020204030204" pitchFamily="34" charset="0"/>
              </a:rPr>
              <a:t>mematuhi</a:t>
            </a:r>
            <a:r>
              <a:rPr lang="en-US" sz="422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225" dirty="0" err="1">
                <a:solidFill>
                  <a:srgbClr val="000000"/>
                </a:solidFill>
                <a:latin typeface="Calibri" panose="020F0502020204030204" pitchFamily="34" charset="0"/>
              </a:rPr>
              <a:t>peraturan</a:t>
            </a:r>
            <a:r>
              <a:rPr lang="en-US" sz="422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225" dirty="0" err="1">
                <a:solidFill>
                  <a:srgbClr val="000000"/>
                </a:solidFill>
                <a:latin typeface="Calibri" panose="020F0502020204030204" pitchFamily="34" charset="0"/>
              </a:rPr>
              <a:t>Bilik</a:t>
            </a:r>
            <a:r>
              <a:rPr lang="en-US" sz="422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225" dirty="0" err="1">
                <a:solidFill>
                  <a:srgbClr val="000000"/>
                </a:solidFill>
                <a:latin typeface="Calibri" panose="020F0502020204030204" pitchFamily="34" charset="0"/>
              </a:rPr>
              <a:t>Sains</a:t>
            </a:r>
            <a:endParaRPr lang="en-US" sz="4225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0714" y="2816087"/>
            <a:ext cx="16826571" cy="4654825"/>
            <a:chOff x="0" y="0"/>
            <a:chExt cx="46278378" cy="128022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6133599" cy="12657457"/>
            </a:xfrm>
            <a:custGeom>
              <a:avLst/>
              <a:gdLst/>
              <a:ahLst/>
              <a:cxnLst/>
              <a:rect l="l" t="t" r="r" b="b"/>
              <a:pathLst>
                <a:path w="46133599" h="12657457">
                  <a:moveTo>
                    <a:pt x="0" y="0"/>
                  </a:moveTo>
                  <a:lnTo>
                    <a:pt x="46133599" y="0"/>
                  </a:lnTo>
                  <a:lnTo>
                    <a:pt x="46133599" y="12657457"/>
                  </a:lnTo>
                  <a:lnTo>
                    <a:pt x="0" y="1265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6278378" cy="12802237"/>
            </a:xfrm>
            <a:custGeom>
              <a:avLst/>
              <a:gdLst/>
              <a:ahLst/>
              <a:cxnLst/>
              <a:rect l="l" t="t" r="r" b="b"/>
              <a:pathLst>
                <a:path w="46278378" h="12802237">
                  <a:moveTo>
                    <a:pt x="46133596" y="12657457"/>
                  </a:moveTo>
                  <a:lnTo>
                    <a:pt x="46278378" y="12657457"/>
                  </a:lnTo>
                  <a:lnTo>
                    <a:pt x="46278378" y="12802237"/>
                  </a:lnTo>
                  <a:lnTo>
                    <a:pt x="46133596" y="12802237"/>
                  </a:lnTo>
                  <a:lnTo>
                    <a:pt x="46133596" y="126574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57457"/>
                  </a:lnTo>
                  <a:lnTo>
                    <a:pt x="0" y="12657457"/>
                  </a:lnTo>
                  <a:lnTo>
                    <a:pt x="0" y="144780"/>
                  </a:lnTo>
                  <a:close/>
                  <a:moveTo>
                    <a:pt x="0" y="12657457"/>
                  </a:moveTo>
                  <a:lnTo>
                    <a:pt x="144780" y="12657457"/>
                  </a:lnTo>
                  <a:lnTo>
                    <a:pt x="144780" y="12802237"/>
                  </a:lnTo>
                  <a:lnTo>
                    <a:pt x="0" y="12802237"/>
                  </a:lnTo>
                  <a:lnTo>
                    <a:pt x="0" y="12657457"/>
                  </a:lnTo>
                  <a:close/>
                  <a:moveTo>
                    <a:pt x="46133596" y="144780"/>
                  </a:moveTo>
                  <a:lnTo>
                    <a:pt x="46278378" y="144780"/>
                  </a:lnTo>
                  <a:lnTo>
                    <a:pt x="46278378" y="12657457"/>
                  </a:lnTo>
                  <a:lnTo>
                    <a:pt x="46133596" y="12657457"/>
                  </a:lnTo>
                  <a:lnTo>
                    <a:pt x="46133596" y="144780"/>
                  </a:lnTo>
                  <a:close/>
                  <a:moveTo>
                    <a:pt x="144780" y="12657457"/>
                  </a:moveTo>
                  <a:lnTo>
                    <a:pt x="46133600" y="12657457"/>
                  </a:lnTo>
                  <a:lnTo>
                    <a:pt x="46133600" y="12802237"/>
                  </a:lnTo>
                  <a:lnTo>
                    <a:pt x="144780" y="12802237"/>
                  </a:lnTo>
                  <a:lnTo>
                    <a:pt x="144780" y="12657457"/>
                  </a:lnTo>
                  <a:close/>
                  <a:moveTo>
                    <a:pt x="46133596" y="0"/>
                  </a:moveTo>
                  <a:lnTo>
                    <a:pt x="46278378" y="0"/>
                  </a:lnTo>
                  <a:lnTo>
                    <a:pt x="46278378" y="144780"/>
                  </a:lnTo>
                  <a:lnTo>
                    <a:pt x="46133596" y="144780"/>
                  </a:lnTo>
                  <a:lnTo>
                    <a:pt x="461335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133600" y="0"/>
                  </a:lnTo>
                  <a:lnTo>
                    <a:pt x="461336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3123058"/>
            <a:ext cx="16230600" cy="4040884"/>
            <a:chOff x="0" y="0"/>
            <a:chExt cx="42085017" cy="10477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940236" cy="10333002"/>
            </a:xfrm>
            <a:custGeom>
              <a:avLst/>
              <a:gdLst/>
              <a:ahLst/>
              <a:cxnLst/>
              <a:rect l="l" t="t" r="r" b="b"/>
              <a:pathLst>
                <a:path w="41940236" h="10333002">
                  <a:moveTo>
                    <a:pt x="0" y="0"/>
                  </a:moveTo>
                  <a:lnTo>
                    <a:pt x="41940236" y="0"/>
                  </a:lnTo>
                  <a:lnTo>
                    <a:pt x="41940236" y="10333002"/>
                  </a:lnTo>
                  <a:lnTo>
                    <a:pt x="0" y="10333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2085016" cy="10477782"/>
            </a:xfrm>
            <a:custGeom>
              <a:avLst/>
              <a:gdLst/>
              <a:ahLst/>
              <a:cxnLst/>
              <a:rect l="l" t="t" r="r" b="b"/>
              <a:pathLst>
                <a:path w="42085016" h="10477782">
                  <a:moveTo>
                    <a:pt x="41940237" y="10333002"/>
                  </a:moveTo>
                  <a:lnTo>
                    <a:pt x="42085016" y="10333002"/>
                  </a:lnTo>
                  <a:lnTo>
                    <a:pt x="42085016" y="10477782"/>
                  </a:lnTo>
                  <a:lnTo>
                    <a:pt x="41940237" y="10477782"/>
                  </a:lnTo>
                  <a:lnTo>
                    <a:pt x="41940237" y="1033300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33002"/>
                  </a:lnTo>
                  <a:lnTo>
                    <a:pt x="0" y="10333002"/>
                  </a:lnTo>
                  <a:lnTo>
                    <a:pt x="0" y="144780"/>
                  </a:lnTo>
                  <a:close/>
                  <a:moveTo>
                    <a:pt x="0" y="10333002"/>
                  </a:moveTo>
                  <a:lnTo>
                    <a:pt x="144780" y="10333002"/>
                  </a:lnTo>
                  <a:lnTo>
                    <a:pt x="144780" y="10477782"/>
                  </a:lnTo>
                  <a:lnTo>
                    <a:pt x="0" y="10477782"/>
                  </a:lnTo>
                  <a:lnTo>
                    <a:pt x="0" y="10333002"/>
                  </a:lnTo>
                  <a:close/>
                  <a:moveTo>
                    <a:pt x="41940237" y="144780"/>
                  </a:moveTo>
                  <a:lnTo>
                    <a:pt x="42085016" y="144780"/>
                  </a:lnTo>
                  <a:lnTo>
                    <a:pt x="42085016" y="10333002"/>
                  </a:lnTo>
                  <a:lnTo>
                    <a:pt x="41940237" y="10333002"/>
                  </a:lnTo>
                  <a:lnTo>
                    <a:pt x="41940237" y="144780"/>
                  </a:lnTo>
                  <a:close/>
                  <a:moveTo>
                    <a:pt x="144780" y="10333002"/>
                  </a:moveTo>
                  <a:lnTo>
                    <a:pt x="41940237" y="10333002"/>
                  </a:lnTo>
                  <a:lnTo>
                    <a:pt x="41940237" y="10477782"/>
                  </a:lnTo>
                  <a:lnTo>
                    <a:pt x="144780" y="10477782"/>
                  </a:lnTo>
                  <a:lnTo>
                    <a:pt x="144780" y="10333002"/>
                  </a:lnTo>
                  <a:close/>
                  <a:moveTo>
                    <a:pt x="41940237" y="0"/>
                  </a:moveTo>
                  <a:lnTo>
                    <a:pt x="42085016" y="0"/>
                  </a:lnTo>
                  <a:lnTo>
                    <a:pt x="42085016" y="144780"/>
                  </a:lnTo>
                  <a:lnTo>
                    <a:pt x="41940237" y="144780"/>
                  </a:lnTo>
                  <a:lnTo>
                    <a:pt x="419402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940237" y="0"/>
                  </a:lnTo>
                  <a:lnTo>
                    <a:pt x="419402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477994" y="3499131"/>
            <a:ext cx="13778075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5"/>
              </a:lnSpc>
            </a:pPr>
            <a:r>
              <a:rPr lang="en-US" sz="8784" dirty="0">
                <a:solidFill>
                  <a:srgbClr val="2B00FF"/>
                </a:solidFill>
                <a:latin typeface="Funtastic"/>
              </a:rPr>
              <a:t>Mari Kita </a:t>
            </a:r>
            <a:r>
              <a:rPr lang="en-US" sz="8784" dirty="0" err="1">
                <a:solidFill>
                  <a:srgbClr val="2B00FF"/>
                </a:solidFill>
                <a:latin typeface="Funtastic"/>
              </a:rPr>
              <a:t>Lihat</a:t>
            </a:r>
            <a:r>
              <a:rPr lang="en-US" sz="8784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784" dirty="0" err="1">
                <a:solidFill>
                  <a:srgbClr val="2B00FF"/>
                </a:solidFill>
                <a:latin typeface="Funtastic"/>
              </a:rPr>
              <a:t>Apakah</a:t>
            </a:r>
            <a:r>
              <a:rPr lang="en-US" sz="8784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784" dirty="0" err="1">
                <a:solidFill>
                  <a:srgbClr val="2B00FF"/>
                </a:solidFill>
                <a:latin typeface="Funtastic"/>
              </a:rPr>
              <a:t>Peraturan</a:t>
            </a:r>
            <a:r>
              <a:rPr lang="en-US" sz="8784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784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784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784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784" dirty="0">
                <a:solidFill>
                  <a:srgbClr val="2B00FF"/>
                </a:solidFill>
                <a:latin typeface="Funtastic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56" r="20236" b="8343"/>
          <a:stretch>
            <a:fillRect/>
          </a:stretch>
        </p:blipFill>
        <p:spPr>
          <a:xfrm>
            <a:off x="4483710" y="-217146"/>
            <a:ext cx="13804290" cy="1050414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89297" y="-920187"/>
            <a:ext cx="9033313" cy="12583814"/>
            <a:chOff x="0" y="0"/>
            <a:chExt cx="24844459" cy="34609456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24699679" cy="34464677"/>
            </a:xfrm>
            <a:custGeom>
              <a:avLst/>
              <a:gdLst/>
              <a:ahLst/>
              <a:cxnLst/>
              <a:rect l="l" t="t" r="r" b="b"/>
              <a:pathLst>
                <a:path w="24699679" h="34464677">
                  <a:moveTo>
                    <a:pt x="0" y="0"/>
                  </a:moveTo>
                  <a:lnTo>
                    <a:pt x="24699679" y="0"/>
                  </a:lnTo>
                  <a:lnTo>
                    <a:pt x="24699679" y="34464677"/>
                  </a:lnTo>
                  <a:lnTo>
                    <a:pt x="0" y="34464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4844459" cy="34609456"/>
            </a:xfrm>
            <a:custGeom>
              <a:avLst/>
              <a:gdLst/>
              <a:ahLst/>
              <a:cxnLst/>
              <a:rect l="l" t="t" r="r" b="b"/>
              <a:pathLst>
                <a:path w="24844459" h="34609456">
                  <a:moveTo>
                    <a:pt x="24699678" y="34464675"/>
                  </a:moveTo>
                  <a:lnTo>
                    <a:pt x="24844459" y="34464675"/>
                  </a:lnTo>
                  <a:lnTo>
                    <a:pt x="24844459" y="34609456"/>
                  </a:lnTo>
                  <a:lnTo>
                    <a:pt x="24699678" y="34609456"/>
                  </a:lnTo>
                  <a:lnTo>
                    <a:pt x="24699678" y="3446467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464675"/>
                  </a:lnTo>
                  <a:lnTo>
                    <a:pt x="0" y="34464675"/>
                  </a:lnTo>
                  <a:lnTo>
                    <a:pt x="0" y="144780"/>
                  </a:lnTo>
                  <a:close/>
                  <a:moveTo>
                    <a:pt x="0" y="34464675"/>
                  </a:moveTo>
                  <a:lnTo>
                    <a:pt x="144780" y="34464675"/>
                  </a:lnTo>
                  <a:lnTo>
                    <a:pt x="144780" y="34609456"/>
                  </a:lnTo>
                  <a:lnTo>
                    <a:pt x="0" y="34609456"/>
                  </a:lnTo>
                  <a:lnTo>
                    <a:pt x="0" y="34464675"/>
                  </a:lnTo>
                  <a:close/>
                  <a:moveTo>
                    <a:pt x="24699678" y="144780"/>
                  </a:moveTo>
                  <a:lnTo>
                    <a:pt x="24844459" y="144780"/>
                  </a:lnTo>
                  <a:lnTo>
                    <a:pt x="24844459" y="34464675"/>
                  </a:lnTo>
                  <a:lnTo>
                    <a:pt x="24699678" y="34464675"/>
                  </a:lnTo>
                  <a:lnTo>
                    <a:pt x="24699678" y="144780"/>
                  </a:lnTo>
                  <a:close/>
                  <a:moveTo>
                    <a:pt x="144780" y="34464675"/>
                  </a:moveTo>
                  <a:lnTo>
                    <a:pt x="24699678" y="34464675"/>
                  </a:lnTo>
                  <a:lnTo>
                    <a:pt x="24699678" y="34609456"/>
                  </a:lnTo>
                  <a:lnTo>
                    <a:pt x="144780" y="34609456"/>
                  </a:lnTo>
                  <a:lnTo>
                    <a:pt x="144780" y="34464675"/>
                  </a:lnTo>
                  <a:close/>
                  <a:moveTo>
                    <a:pt x="24699678" y="0"/>
                  </a:moveTo>
                  <a:lnTo>
                    <a:pt x="24844459" y="0"/>
                  </a:lnTo>
                  <a:lnTo>
                    <a:pt x="24844459" y="144780"/>
                  </a:lnTo>
                  <a:lnTo>
                    <a:pt x="24699678" y="144780"/>
                  </a:lnTo>
                  <a:lnTo>
                    <a:pt x="246996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4699678" y="0"/>
                  </a:lnTo>
                  <a:lnTo>
                    <a:pt x="246996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3984" y="-1825621"/>
            <a:ext cx="8403939" cy="13489248"/>
            <a:chOff x="0" y="0"/>
            <a:chExt cx="21790933" cy="34976848"/>
          </a:xfrm>
        </p:grpSpPr>
        <p:sp>
          <p:nvSpPr>
            <p:cNvPr id="8" name="Freeform 8"/>
            <p:cNvSpPr/>
            <p:nvPr/>
          </p:nvSpPr>
          <p:spPr>
            <a:xfrm>
              <a:off x="72390" y="72390"/>
              <a:ext cx="21646154" cy="34832069"/>
            </a:xfrm>
            <a:custGeom>
              <a:avLst/>
              <a:gdLst/>
              <a:ahLst/>
              <a:cxnLst/>
              <a:rect l="l" t="t" r="r" b="b"/>
              <a:pathLst>
                <a:path w="21646154" h="34832069">
                  <a:moveTo>
                    <a:pt x="0" y="0"/>
                  </a:moveTo>
                  <a:lnTo>
                    <a:pt x="21646154" y="0"/>
                  </a:lnTo>
                  <a:lnTo>
                    <a:pt x="21646154" y="34832069"/>
                  </a:lnTo>
                  <a:lnTo>
                    <a:pt x="0" y="3483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1790933" cy="34976848"/>
            </a:xfrm>
            <a:custGeom>
              <a:avLst/>
              <a:gdLst/>
              <a:ahLst/>
              <a:cxnLst/>
              <a:rect l="l" t="t" r="r" b="b"/>
              <a:pathLst>
                <a:path w="21790933" h="34976848">
                  <a:moveTo>
                    <a:pt x="21646153" y="34832069"/>
                  </a:moveTo>
                  <a:lnTo>
                    <a:pt x="21790933" y="34832069"/>
                  </a:lnTo>
                  <a:lnTo>
                    <a:pt x="21790933" y="34976848"/>
                  </a:lnTo>
                  <a:lnTo>
                    <a:pt x="21646153" y="34976848"/>
                  </a:lnTo>
                  <a:lnTo>
                    <a:pt x="21646153" y="3483206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832069"/>
                  </a:lnTo>
                  <a:lnTo>
                    <a:pt x="0" y="34832069"/>
                  </a:lnTo>
                  <a:lnTo>
                    <a:pt x="0" y="144780"/>
                  </a:lnTo>
                  <a:close/>
                  <a:moveTo>
                    <a:pt x="0" y="34832069"/>
                  </a:moveTo>
                  <a:lnTo>
                    <a:pt x="144780" y="34832069"/>
                  </a:lnTo>
                  <a:lnTo>
                    <a:pt x="144780" y="34976848"/>
                  </a:lnTo>
                  <a:lnTo>
                    <a:pt x="0" y="34976848"/>
                  </a:lnTo>
                  <a:lnTo>
                    <a:pt x="0" y="34832066"/>
                  </a:lnTo>
                  <a:close/>
                  <a:moveTo>
                    <a:pt x="21646153" y="144780"/>
                  </a:moveTo>
                  <a:lnTo>
                    <a:pt x="21790933" y="144780"/>
                  </a:lnTo>
                  <a:lnTo>
                    <a:pt x="21790933" y="34832069"/>
                  </a:lnTo>
                  <a:lnTo>
                    <a:pt x="21646153" y="34832069"/>
                  </a:lnTo>
                  <a:lnTo>
                    <a:pt x="21646153" y="144780"/>
                  </a:lnTo>
                  <a:close/>
                  <a:moveTo>
                    <a:pt x="144780" y="34832069"/>
                  </a:moveTo>
                  <a:lnTo>
                    <a:pt x="21646153" y="34832069"/>
                  </a:lnTo>
                  <a:lnTo>
                    <a:pt x="21646153" y="34976848"/>
                  </a:lnTo>
                  <a:lnTo>
                    <a:pt x="144780" y="34976848"/>
                  </a:lnTo>
                  <a:lnTo>
                    <a:pt x="144780" y="34832066"/>
                  </a:lnTo>
                  <a:close/>
                  <a:moveTo>
                    <a:pt x="21646153" y="0"/>
                  </a:moveTo>
                  <a:lnTo>
                    <a:pt x="21790933" y="0"/>
                  </a:lnTo>
                  <a:lnTo>
                    <a:pt x="21790933" y="144780"/>
                  </a:lnTo>
                  <a:lnTo>
                    <a:pt x="21646153" y="144780"/>
                  </a:lnTo>
                  <a:lnTo>
                    <a:pt x="2164615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1646153" y="0"/>
                  </a:lnTo>
                  <a:lnTo>
                    <a:pt x="2164615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119766" y="4069337"/>
            <a:ext cx="8168234" cy="57688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7993" y="2212633"/>
            <a:ext cx="7795921" cy="398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9"/>
              </a:lnSpc>
            </a:pPr>
            <a:r>
              <a:rPr lang="en-US" sz="8499" dirty="0">
                <a:solidFill>
                  <a:srgbClr val="2B00FF"/>
                </a:solidFill>
                <a:latin typeface="Funtastic"/>
              </a:rPr>
              <a:t>1.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Beratur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sebelum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masuk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25987" y="-920187"/>
            <a:ext cx="9033313" cy="12583814"/>
            <a:chOff x="0" y="0"/>
            <a:chExt cx="24844459" cy="34609456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4699679" cy="34464677"/>
            </a:xfrm>
            <a:custGeom>
              <a:avLst/>
              <a:gdLst/>
              <a:ahLst/>
              <a:cxnLst/>
              <a:rect l="l" t="t" r="r" b="b"/>
              <a:pathLst>
                <a:path w="24699679" h="34464677">
                  <a:moveTo>
                    <a:pt x="0" y="0"/>
                  </a:moveTo>
                  <a:lnTo>
                    <a:pt x="24699679" y="0"/>
                  </a:lnTo>
                  <a:lnTo>
                    <a:pt x="24699679" y="34464677"/>
                  </a:lnTo>
                  <a:lnTo>
                    <a:pt x="0" y="34464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4844459" cy="34609456"/>
            </a:xfrm>
            <a:custGeom>
              <a:avLst/>
              <a:gdLst/>
              <a:ahLst/>
              <a:cxnLst/>
              <a:rect l="l" t="t" r="r" b="b"/>
              <a:pathLst>
                <a:path w="24844459" h="34609456">
                  <a:moveTo>
                    <a:pt x="24699678" y="34464675"/>
                  </a:moveTo>
                  <a:lnTo>
                    <a:pt x="24844459" y="34464675"/>
                  </a:lnTo>
                  <a:lnTo>
                    <a:pt x="24844459" y="34609456"/>
                  </a:lnTo>
                  <a:lnTo>
                    <a:pt x="24699678" y="34609456"/>
                  </a:lnTo>
                  <a:lnTo>
                    <a:pt x="24699678" y="3446467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464675"/>
                  </a:lnTo>
                  <a:lnTo>
                    <a:pt x="0" y="34464675"/>
                  </a:lnTo>
                  <a:lnTo>
                    <a:pt x="0" y="144780"/>
                  </a:lnTo>
                  <a:close/>
                  <a:moveTo>
                    <a:pt x="0" y="34464675"/>
                  </a:moveTo>
                  <a:lnTo>
                    <a:pt x="144780" y="34464675"/>
                  </a:lnTo>
                  <a:lnTo>
                    <a:pt x="144780" y="34609456"/>
                  </a:lnTo>
                  <a:lnTo>
                    <a:pt x="0" y="34609456"/>
                  </a:lnTo>
                  <a:lnTo>
                    <a:pt x="0" y="34464675"/>
                  </a:lnTo>
                  <a:close/>
                  <a:moveTo>
                    <a:pt x="24699678" y="144780"/>
                  </a:moveTo>
                  <a:lnTo>
                    <a:pt x="24844459" y="144780"/>
                  </a:lnTo>
                  <a:lnTo>
                    <a:pt x="24844459" y="34464675"/>
                  </a:lnTo>
                  <a:lnTo>
                    <a:pt x="24699678" y="34464675"/>
                  </a:lnTo>
                  <a:lnTo>
                    <a:pt x="24699678" y="144780"/>
                  </a:lnTo>
                  <a:close/>
                  <a:moveTo>
                    <a:pt x="144780" y="34464675"/>
                  </a:moveTo>
                  <a:lnTo>
                    <a:pt x="24699678" y="34464675"/>
                  </a:lnTo>
                  <a:lnTo>
                    <a:pt x="24699678" y="34609456"/>
                  </a:lnTo>
                  <a:lnTo>
                    <a:pt x="144780" y="34609456"/>
                  </a:lnTo>
                  <a:lnTo>
                    <a:pt x="144780" y="34464675"/>
                  </a:lnTo>
                  <a:close/>
                  <a:moveTo>
                    <a:pt x="24699678" y="0"/>
                  </a:moveTo>
                  <a:lnTo>
                    <a:pt x="24844459" y="0"/>
                  </a:lnTo>
                  <a:lnTo>
                    <a:pt x="24844459" y="144780"/>
                  </a:lnTo>
                  <a:lnTo>
                    <a:pt x="24699678" y="144780"/>
                  </a:lnTo>
                  <a:lnTo>
                    <a:pt x="246996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4699678" y="0"/>
                  </a:lnTo>
                  <a:lnTo>
                    <a:pt x="246996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40674" y="-1825621"/>
            <a:ext cx="8403939" cy="13489248"/>
            <a:chOff x="0" y="0"/>
            <a:chExt cx="21790933" cy="34976848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21646154" cy="34832069"/>
            </a:xfrm>
            <a:custGeom>
              <a:avLst/>
              <a:gdLst/>
              <a:ahLst/>
              <a:cxnLst/>
              <a:rect l="l" t="t" r="r" b="b"/>
              <a:pathLst>
                <a:path w="21646154" h="34832069">
                  <a:moveTo>
                    <a:pt x="0" y="0"/>
                  </a:moveTo>
                  <a:lnTo>
                    <a:pt x="21646154" y="0"/>
                  </a:lnTo>
                  <a:lnTo>
                    <a:pt x="21646154" y="34832069"/>
                  </a:lnTo>
                  <a:lnTo>
                    <a:pt x="0" y="3483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1790933" cy="34976848"/>
            </a:xfrm>
            <a:custGeom>
              <a:avLst/>
              <a:gdLst/>
              <a:ahLst/>
              <a:cxnLst/>
              <a:rect l="l" t="t" r="r" b="b"/>
              <a:pathLst>
                <a:path w="21790933" h="34976848">
                  <a:moveTo>
                    <a:pt x="21646153" y="34832069"/>
                  </a:moveTo>
                  <a:lnTo>
                    <a:pt x="21790933" y="34832069"/>
                  </a:lnTo>
                  <a:lnTo>
                    <a:pt x="21790933" y="34976848"/>
                  </a:lnTo>
                  <a:lnTo>
                    <a:pt x="21646153" y="34976848"/>
                  </a:lnTo>
                  <a:lnTo>
                    <a:pt x="21646153" y="3483206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832069"/>
                  </a:lnTo>
                  <a:lnTo>
                    <a:pt x="0" y="34832069"/>
                  </a:lnTo>
                  <a:lnTo>
                    <a:pt x="0" y="144780"/>
                  </a:lnTo>
                  <a:close/>
                  <a:moveTo>
                    <a:pt x="0" y="34832069"/>
                  </a:moveTo>
                  <a:lnTo>
                    <a:pt x="144780" y="34832069"/>
                  </a:lnTo>
                  <a:lnTo>
                    <a:pt x="144780" y="34976848"/>
                  </a:lnTo>
                  <a:lnTo>
                    <a:pt x="0" y="34976848"/>
                  </a:lnTo>
                  <a:lnTo>
                    <a:pt x="0" y="34832066"/>
                  </a:lnTo>
                  <a:close/>
                  <a:moveTo>
                    <a:pt x="21646153" y="144780"/>
                  </a:moveTo>
                  <a:lnTo>
                    <a:pt x="21790933" y="144780"/>
                  </a:lnTo>
                  <a:lnTo>
                    <a:pt x="21790933" y="34832069"/>
                  </a:lnTo>
                  <a:lnTo>
                    <a:pt x="21646153" y="34832069"/>
                  </a:lnTo>
                  <a:lnTo>
                    <a:pt x="21646153" y="144780"/>
                  </a:lnTo>
                  <a:close/>
                  <a:moveTo>
                    <a:pt x="144780" y="34832069"/>
                  </a:moveTo>
                  <a:lnTo>
                    <a:pt x="21646153" y="34832069"/>
                  </a:lnTo>
                  <a:lnTo>
                    <a:pt x="21646153" y="34976848"/>
                  </a:lnTo>
                  <a:lnTo>
                    <a:pt x="144780" y="34976848"/>
                  </a:lnTo>
                  <a:lnTo>
                    <a:pt x="144780" y="34832066"/>
                  </a:lnTo>
                  <a:close/>
                  <a:moveTo>
                    <a:pt x="21646153" y="0"/>
                  </a:moveTo>
                  <a:lnTo>
                    <a:pt x="21790933" y="0"/>
                  </a:lnTo>
                  <a:lnTo>
                    <a:pt x="21790933" y="144780"/>
                  </a:lnTo>
                  <a:lnTo>
                    <a:pt x="21646153" y="144780"/>
                  </a:lnTo>
                  <a:lnTo>
                    <a:pt x="2164615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1646153" y="0"/>
                  </a:lnTo>
                  <a:lnTo>
                    <a:pt x="2164615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72706" y="5552328"/>
            <a:ext cx="3809438" cy="4734672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80285" y="1191526"/>
            <a:ext cx="8360389" cy="836038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596900" y="596900"/>
              <a:ext cx="5156200" cy="5143500"/>
            </a:xfrm>
            <a:custGeom>
              <a:avLst/>
              <a:gdLst/>
              <a:ahLst/>
              <a:cxnLst/>
              <a:rect l="l" t="t" r="r" b="b"/>
              <a:pathLst>
                <a:path w="5156200" h="5143500">
                  <a:moveTo>
                    <a:pt x="0" y="0"/>
                  </a:moveTo>
                  <a:lnTo>
                    <a:pt x="0" y="5143500"/>
                  </a:lnTo>
                  <a:lnTo>
                    <a:pt x="5156200" y="5143500"/>
                  </a:lnTo>
                  <a:lnTo>
                    <a:pt x="5156200" y="0"/>
                  </a:lnTo>
                  <a:close/>
                </a:path>
              </a:pathLst>
            </a:custGeom>
            <a:blipFill>
              <a:blip r:embed="rId4"/>
              <a:stretch>
                <a:fillRect l="-87956" r="-2580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190500"/>
                  </a:moveTo>
                  <a:lnTo>
                    <a:pt x="6350000" y="154940"/>
                  </a:lnTo>
                  <a:lnTo>
                    <a:pt x="6031230" y="462280"/>
                  </a:lnTo>
                  <a:lnTo>
                    <a:pt x="6031230" y="318770"/>
                  </a:lnTo>
                  <a:lnTo>
                    <a:pt x="6017260" y="318770"/>
                  </a:lnTo>
                  <a:lnTo>
                    <a:pt x="6324600" y="0"/>
                  </a:lnTo>
                  <a:lnTo>
                    <a:pt x="6289040" y="0"/>
                  </a:lnTo>
                  <a:lnTo>
                    <a:pt x="5982970" y="318770"/>
                  </a:lnTo>
                  <a:lnTo>
                    <a:pt x="5824220" y="318770"/>
                  </a:lnTo>
                  <a:lnTo>
                    <a:pt x="6111240" y="0"/>
                  </a:lnTo>
                  <a:lnTo>
                    <a:pt x="6076950" y="0"/>
                  </a:lnTo>
                  <a:lnTo>
                    <a:pt x="5791200" y="318770"/>
                  </a:lnTo>
                  <a:lnTo>
                    <a:pt x="5643880" y="318770"/>
                  </a:lnTo>
                  <a:lnTo>
                    <a:pt x="5910580" y="0"/>
                  </a:lnTo>
                  <a:lnTo>
                    <a:pt x="5876290" y="0"/>
                  </a:lnTo>
                  <a:lnTo>
                    <a:pt x="5610860" y="318770"/>
                  </a:lnTo>
                  <a:lnTo>
                    <a:pt x="5473700" y="318770"/>
                  </a:lnTo>
                  <a:lnTo>
                    <a:pt x="5722620" y="0"/>
                  </a:lnTo>
                  <a:lnTo>
                    <a:pt x="5690870" y="0"/>
                  </a:lnTo>
                  <a:lnTo>
                    <a:pt x="5441950" y="318770"/>
                  </a:lnTo>
                  <a:lnTo>
                    <a:pt x="5312410" y="318770"/>
                  </a:lnTo>
                  <a:lnTo>
                    <a:pt x="5543550" y="0"/>
                  </a:lnTo>
                  <a:lnTo>
                    <a:pt x="5513070" y="0"/>
                  </a:lnTo>
                  <a:lnTo>
                    <a:pt x="5281930" y="318770"/>
                  </a:lnTo>
                  <a:lnTo>
                    <a:pt x="5160010" y="318770"/>
                  </a:lnTo>
                  <a:lnTo>
                    <a:pt x="5375910" y="0"/>
                  </a:lnTo>
                  <a:lnTo>
                    <a:pt x="5344160" y="0"/>
                  </a:lnTo>
                  <a:lnTo>
                    <a:pt x="5129530" y="318770"/>
                  </a:lnTo>
                  <a:lnTo>
                    <a:pt x="5015230" y="318770"/>
                  </a:lnTo>
                  <a:lnTo>
                    <a:pt x="5212080" y="0"/>
                  </a:lnTo>
                  <a:lnTo>
                    <a:pt x="5181600" y="0"/>
                  </a:lnTo>
                  <a:lnTo>
                    <a:pt x="4983480" y="318770"/>
                  </a:lnTo>
                  <a:lnTo>
                    <a:pt x="4874260" y="318770"/>
                  </a:lnTo>
                  <a:lnTo>
                    <a:pt x="5057140" y="0"/>
                  </a:lnTo>
                  <a:lnTo>
                    <a:pt x="5027930" y="0"/>
                  </a:lnTo>
                  <a:lnTo>
                    <a:pt x="4843780" y="318770"/>
                  </a:lnTo>
                  <a:lnTo>
                    <a:pt x="4739640" y="318770"/>
                  </a:lnTo>
                  <a:lnTo>
                    <a:pt x="4908550" y="0"/>
                  </a:lnTo>
                  <a:lnTo>
                    <a:pt x="4879340" y="0"/>
                  </a:lnTo>
                  <a:lnTo>
                    <a:pt x="4710430" y="318770"/>
                  </a:lnTo>
                  <a:lnTo>
                    <a:pt x="4610100" y="318770"/>
                  </a:lnTo>
                  <a:lnTo>
                    <a:pt x="4765040" y="0"/>
                  </a:lnTo>
                  <a:lnTo>
                    <a:pt x="4735830" y="0"/>
                  </a:lnTo>
                  <a:lnTo>
                    <a:pt x="4580890" y="318770"/>
                  </a:lnTo>
                  <a:lnTo>
                    <a:pt x="4484370" y="318770"/>
                  </a:lnTo>
                  <a:lnTo>
                    <a:pt x="4626610" y="0"/>
                  </a:lnTo>
                  <a:lnTo>
                    <a:pt x="4598670" y="0"/>
                  </a:lnTo>
                  <a:lnTo>
                    <a:pt x="4456430" y="318770"/>
                  </a:lnTo>
                  <a:lnTo>
                    <a:pt x="4363720" y="318770"/>
                  </a:lnTo>
                  <a:lnTo>
                    <a:pt x="4491990" y="0"/>
                  </a:lnTo>
                  <a:lnTo>
                    <a:pt x="4464050" y="0"/>
                  </a:lnTo>
                  <a:lnTo>
                    <a:pt x="4335780" y="318770"/>
                  </a:lnTo>
                  <a:lnTo>
                    <a:pt x="4245610" y="318770"/>
                  </a:lnTo>
                  <a:lnTo>
                    <a:pt x="4361180" y="0"/>
                  </a:lnTo>
                  <a:lnTo>
                    <a:pt x="4334510" y="0"/>
                  </a:lnTo>
                  <a:lnTo>
                    <a:pt x="4217670" y="318770"/>
                  </a:lnTo>
                  <a:lnTo>
                    <a:pt x="4130040" y="318770"/>
                  </a:lnTo>
                  <a:lnTo>
                    <a:pt x="4234180" y="0"/>
                  </a:lnTo>
                  <a:lnTo>
                    <a:pt x="4207510" y="0"/>
                  </a:lnTo>
                  <a:lnTo>
                    <a:pt x="4103370" y="318770"/>
                  </a:lnTo>
                  <a:lnTo>
                    <a:pt x="4018280" y="318770"/>
                  </a:lnTo>
                  <a:lnTo>
                    <a:pt x="4109720" y="0"/>
                  </a:lnTo>
                  <a:lnTo>
                    <a:pt x="4083050" y="0"/>
                  </a:lnTo>
                  <a:lnTo>
                    <a:pt x="3991610" y="318770"/>
                  </a:lnTo>
                  <a:lnTo>
                    <a:pt x="3909060" y="318770"/>
                  </a:lnTo>
                  <a:lnTo>
                    <a:pt x="3987800" y="0"/>
                  </a:lnTo>
                  <a:lnTo>
                    <a:pt x="3961130" y="0"/>
                  </a:lnTo>
                  <a:lnTo>
                    <a:pt x="3881120" y="318770"/>
                  </a:lnTo>
                  <a:lnTo>
                    <a:pt x="3799840" y="318770"/>
                  </a:lnTo>
                  <a:lnTo>
                    <a:pt x="3867150" y="0"/>
                  </a:lnTo>
                  <a:lnTo>
                    <a:pt x="3841750" y="0"/>
                  </a:lnTo>
                  <a:lnTo>
                    <a:pt x="3774440" y="318770"/>
                  </a:lnTo>
                  <a:lnTo>
                    <a:pt x="3694430" y="318770"/>
                  </a:lnTo>
                  <a:lnTo>
                    <a:pt x="3749040" y="0"/>
                  </a:lnTo>
                  <a:lnTo>
                    <a:pt x="3723640" y="0"/>
                  </a:lnTo>
                  <a:lnTo>
                    <a:pt x="3667760" y="318770"/>
                  </a:lnTo>
                  <a:lnTo>
                    <a:pt x="3589020" y="318770"/>
                  </a:lnTo>
                  <a:lnTo>
                    <a:pt x="3632200" y="0"/>
                  </a:lnTo>
                  <a:lnTo>
                    <a:pt x="3606800" y="0"/>
                  </a:lnTo>
                  <a:lnTo>
                    <a:pt x="3562350" y="318770"/>
                  </a:lnTo>
                  <a:lnTo>
                    <a:pt x="3483610" y="318770"/>
                  </a:lnTo>
                  <a:lnTo>
                    <a:pt x="3517900" y="0"/>
                  </a:lnTo>
                  <a:lnTo>
                    <a:pt x="3491230" y="0"/>
                  </a:lnTo>
                  <a:lnTo>
                    <a:pt x="3458210" y="318770"/>
                  </a:lnTo>
                  <a:lnTo>
                    <a:pt x="3380740" y="318770"/>
                  </a:lnTo>
                  <a:lnTo>
                    <a:pt x="3402330" y="0"/>
                  </a:lnTo>
                  <a:lnTo>
                    <a:pt x="3376930" y="0"/>
                  </a:lnTo>
                  <a:lnTo>
                    <a:pt x="3355340" y="318770"/>
                  </a:lnTo>
                  <a:lnTo>
                    <a:pt x="3276600" y="318770"/>
                  </a:lnTo>
                  <a:lnTo>
                    <a:pt x="3289300" y="0"/>
                  </a:lnTo>
                  <a:lnTo>
                    <a:pt x="3263900" y="0"/>
                  </a:lnTo>
                  <a:lnTo>
                    <a:pt x="3251200" y="318770"/>
                  </a:lnTo>
                  <a:lnTo>
                    <a:pt x="3175000" y="318770"/>
                  </a:lnTo>
                  <a:lnTo>
                    <a:pt x="3175000" y="0"/>
                  </a:lnTo>
                  <a:lnTo>
                    <a:pt x="3149600" y="0"/>
                  </a:lnTo>
                  <a:lnTo>
                    <a:pt x="3149600" y="318770"/>
                  </a:lnTo>
                  <a:lnTo>
                    <a:pt x="3073400" y="318770"/>
                  </a:lnTo>
                  <a:lnTo>
                    <a:pt x="3060700" y="0"/>
                  </a:lnTo>
                  <a:lnTo>
                    <a:pt x="3035300" y="0"/>
                  </a:lnTo>
                  <a:lnTo>
                    <a:pt x="3048000" y="318770"/>
                  </a:lnTo>
                  <a:lnTo>
                    <a:pt x="2970530" y="318770"/>
                  </a:lnTo>
                  <a:lnTo>
                    <a:pt x="2947670" y="0"/>
                  </a:lnTo>
                  <a:lnTo>
                    <a:pt x="2922270" y="0"/>
                  </a:lnTo>
                  <a:lnTo>
                    <a:pt x="2943860" y="318770"/>
                  </a:lnTo>
                  <a:lnTo>
                    <a:pt x="2866390" y="318770"/>
                  </a:lnTo>
                  <a:lnTo>
                    <a:pt x="2833370" y="0"/>
                  </a:lnTo>
                  <a:lnTo>
                    <a:pt x="2806700" y="0"/>
                  </a:lnTo>
                  <a:lnTo>
                    <a:pt x="2840990" y="318770"/>
                  </a:lnTo>
                  <a:lnTo>
                    <a:pt x="2762250" y="318770"/>
                  </a:lnTo>
                  <a:lnTo>
                    <a:pt x="2717800" y="0"/>
                  </a:lnTo>
                  <a:lnTo>
                    <a:pt x="2692400" y="0"/>
                  </a:lnTo>
                  <a:lnTo>
                    <a:pt x="2736850" y="318770"/>
                  </a:lnTo>
                  <a:lnTo>
                    <a:pt x="2658110" y="318770"/>
                  </a:lnTo>
                  <a:lnTo>
                    <a:pt x="2600960" y="0"/>
                  </a:lnTo>
                  <a:lnTo>
                    <a:pt x="2575560" y="0"/>
                  </a:lnTo>
                  <a:lnTo>
                    <a:pt x="2630170" y="318770"/>
                  </a:lnTo>
                  <a:lnTo>
                    <a:pt x="2550160" y="318770"/>
                  </a:lnTo>
                  <a:lnTo>
                    <a:pt x="2482850" y="0"/>
                  </a:lnTo>
                  <a:lnTo>
                    <a:pt x="2457450" y="0"/>
                  </a:lnTo>
                  <a:lnTo>
                    <a:pt x="2524760" y="318770"/>
                  </a:lnTo>
                  <a:lnTo>
                    <a:pt x="2443480" y="318770"/>
                  </a:lnTo>
                  <a:lnTo>
                    <a:pt x="2363470" y="0"/>
                  </a:lnTo>
                  <a:lnTo>
                    <a:pt x="2336800" y="0"/>
                  </a:lnTo>
                  <a:lnTo>
                    <a:pt x="2416810" y="318770"/>
                  </a:lnTo>
                  <a:lnTo>
                    <a:pt x="2334260" y="318770"/>
                  </a:lnTo>
                  <a:lnTo>
                    <a:pt x="2241550" y="0"/>
                  </a:lnTo>
                  <a:lnTo>
                    <a:pt x="2214880" y="0"/>
                  </a:lnTo>
                  <a:lnTo>
                    <a:pt x="2306320" y="318770"/>
                  </a:lnTo>
                  <a:lnTo>
                    <a:pt x="2221230" y="318770"/>
                  </a:lnTo>
                  <a:lnTo>
                    <a:pt x="2117090" y="0"/>
                  </a:lnTo>
                  <a:lnTo>
                    <a:pt x="2090420" y="0"/>
                  </a:lnTo>
                  <a:lnTo>
                    <a:pt x="2194560" y="318770"/>
                  </a:lnTo>
                  <a:lnTo>
                    <a:pt x="2106930" y="318770"/>
                  </a:lnTo>
                  <a:lnTo>
                    <a:pt x="1990090" y="0"/>
                  </a:lnTo>
                  <a:lnTo>
                    <a:pt x="1963420" y="0"/>
                  </a:lnTo>
                  <a:lnTo>
                    <a:pt x="2080260" y="318770"/>
                  </a:lnTo>
                  <a:lnTo>
                    <a:pt x="1990090" y="318770"/>
                  </a:lnTo>
                  <a:lnTo>
                    <a:pt x="1860550" y="0"/>
                  </a:lnTo>
                  <a:lnTo>
                    <a:pt x="1832610" y="0"/>
                  </a:lnTo>
                  <a:lnTo>
                    <a:pt x="1960880" y="318770"/>
                  </a:lnTo>
                  <a:lnTo>
                    <a:pt x="1868170" y="318770"/>
                  </a:lnTo>
                  <a:lnTo>
                    <a:pt x="1725930" y="0"/>
                  </a:lnTo>
                  <a:lnTo>
                    <a:pt x="1697990" y="0"/>
                  </a:lnTo>
                  <a:lnTo>
                    <a:pt x="1840230" y="318770"/>
                  </a:lnTo>
                  <a:lnTo>
                    <a:pt x="1743710" y="318770"/>
                  </a:lnTo>
                  <a:lnTo>
                    <a:pt x="1588770" y="0"/>
                  </a:lnTo>
                  <a:lnTo>
                    <a:pt x="1559560" y="0"/>
                  </a:lnTo>
                  <a:lnTo>
                    <a:pt x="1715770" y="318770"/>
                  </a:lnTo>
                  <a:lnTo>
                    <a:pt x="1615440" y="318770"/>
                  </a:lnTo>
                  <a:lnTo>
                    <a:pt x="1445260" y="0"/>
                  </a:lnTo>
                  <a:lnTo>
                    <a:pt x="1416050" y="0"/>
                  </a:lnTo>
                  <a:lnTo>
                    <a:pt x="1584960" y="318770"/>
                  </a:lnTo>
                  <a:lnTo>
                    <a:pt x="1480820" y="318770"/>
                  </a:lnTo>
                  <a:lnTo>
                    <a:pt x="1296670" y="0"/>
                  </a:lnTo>
                  <a:lnTo>
                    <a:pt x="1267460" y="0"/>
                  </a:lnTo>
                  <a:lnTo>
                    <a:pt x="1451610" y="318770"/>
                  </a:lnTo>
                  <a:lnTo>
                    <a:pt x="1342390" y="318770"/>
                  </a:lnTo>
                  <a:lnTo>
                    <a:pt x="1143000" y="0"/>
                  </a:lnTo>
                  <a:lnTo>
                    <a:pt x="1112520" y="0"/>
                  </a:lnTo>
                  <a:lnTo>
                    <a:pt x="1310640" y="318770"/>
                  </a:lnTo>
                  <a:lnTo>
                    <a:pt x="1196340" y="318770"/>
                  </a:lnTo>
                  <a:lnTo>
                    <a:pt x="981710" y="0"/>
                  </a:lnTo>
                  <a:lnTo>
                    <a:pt x="949960" y="0"/>
                  </a:lnTo>
                  <a:lnTo>
                    <a:pt x="1165860" y="318770"/>
                  </a:lnTo>
                  <a:lnTo>
                    <a:pt x="1043940" y="318770"/>
                  </a:lnTo>
                  <a:lnTo>
                    <a:pt x="811530" y="0"/>
                  </a:lnTo>
                  <a:lnTo>
                    <a:pt x="781050" y="0"/>
                  </a:lnTo>
                  <a:lnTo>
                    <a:pt x="1010920" y="318770"/>
                  </a:lnTo>
                  <a:lnTo>
                    <a:pt x="882650" y="318770"/>
                  </a:lnTo>
                  <a:lnTo>
                    <a:pt x="633730" y="0"/>
                  </a:lnTo>
                  <a:lnTo>
                    <a:pt x="601980" y="0"/>
                  </a:lnTo>
                  <a:lnTo>
                    <a:pt x="850900" y="318770"/>
                  </a:lnTo>
                  <a:lnTo>
                    <a:pt x="712470" y="318770"/>
                  </a:lnTo>
                  <a:lnTo>
                    <a:pt x="447040" y="0"/>
                  </a:lnTo>
                  <a:lnTo>
                    <a:pt x="412750" y="0"/>
                  </a:lnTo>
                  <a:lnTo>
                    <a:pt x="679450" y="318770"/>
                  </a:lnTo>
                  <a:lnTo>
                    <a:pt x="533400" y="318770"/>
                  </a:lnTo>
                  <a:lnTo>
                    <a:pt x="247650" y="0"/>
                  </a:lnTo>
                  <a:lnTo>
                    <a:pt x="213360" y="0"/>
                  </a:lnTo>
                  <a:lnTo>
                    <a:pt x="500380" y="318770"/>
                  </a:lnTo>
                  <a:lnTo>
                    <a:pt x="341630" y="318770"/>
                  </a:lnTo>
                  <a:lnTo>
                    <a:pt x="35560" y="0"/>
                  </a:lnTo>
                  <a:lnTo>
                    <a:pt x="0" y="0"/>
                  </a:lnTo>
                  <a:lnTo>
                    <a:pt x="318770" y="328930"/>
                  </a:lnTo>
                  <a:lnTo>
                    <a:pt x="318770" y="487680"/>
                  </a:lnTo>
                  <a:lnTo>
                    <a:pt x="0" y="180340"/>
                  </a:lnTo>
                  <a:lnTo>
                    <a:pt x="0" y="214630"/>
                  </a:lnTo>
                  <a:lnTo>
                    <a:pt x="318770" y="521970"/>
                  </a:lnTo>
                  <a:lnTo>
                    <a:pt x="318770" y="673100"/>
                  </a:lnTo>
                  <a:lnTo>
                    <a:pt x="0" y="387350"/>
                  </a:lnTo>
                  <a:lnTo>
                    <a:pt x="0" y="420370"/>
                  </a:lnTo>
                  <a:lnTo>
                    <a:pt x="318770" y="707390"/>
                  </a:lnTo>
                  <a:lnTo>
                    <a:pt x="318770" y="848360"/>
                  </a:lnTo>
                  <a:lnTo>
                    <a:pt x="0" y="581660"/>
                  </a:lnTo>
                  <a:lnTo>
                    <a:pt x="0" y="614680"/>
                  </a:lnTo>
                  <a:lnTo>
                    <a:pt x="318770" y="880110"/>
                  </a:lnTo>
                  <a:lnTo>
                    <a:pt x="318770" y="1012190"/>
                  </a:lnTo>
                  <a:lnTo>
                    <a:pt x="0" y="764540"/>
                  </a:lnTo>
                  <a:lnTo>
                    <a:pt x="0" y="796290"/>
                  </a:lnTo>
                  <a:lnTo>
                    <a:pt x="318770" y="1045210"/>
                  </a:lnTo>
                  <a:lnTo>
                    <a:pt x="318770" y="1168400"/>
                  </a:lnTo>
                  <a:lnTo>
                    <a:pt x="0" y="938530"/>
                  </a:lnTo>
                  <a:lnTo>
                    <a:pt x="0" y="969010"/>
                  </a:lnTo>
                  <a:lnTo>
                    <a:pt x="318770" y="1200150"/>
                  </a:lnTo>
                  <a:lnTo>
                    <a:pt x="318770" y="1315720"/>
                  </a:lnTo>
                  <a:lnTo>
                    <a:pt x="0" y="1102360"/>
                  </a:lnTo>
                  <a:lnTo>
                    <a:pt x="0" y="1134110"/>
                  </a:lnTo>
                  <a:lnTo>
                    <a:pt x="318770" y="1347470"/>
                  </a:lnTo>
                  <a:lnTo>
                    <a:pt x="318770" y="1457960"/>
                  </a:lnTo>
                  <a:lnTo>
                    <a:pt x="0" y="1259840"/>
                  </a:lnTo>
                  <a:lnTo>
                    <a:pt x="0" y="1290320"/>
                  </a:lnTo>
                  <a:lnTo>
                    <a:pt x="318770" y="1488440"/>
                  </a:lnTo>
                  <a:lnTo>
                    <a:pt x="318770" y="1593850"/>
                  </a:lnTo>
                  <a:lnTo>
                    <a:pt x="0" y="1410970"/>
                  </a:lnTo>
                  <a:lnTo>
                    <a:pt x="0" y="1440180"/>
                  </a:lnTo>
                  <a:lnTo>
                    <a:pt x="318770" y="1624330"/>
                  </a:lnTo>
                  <a:lnTo>
                    <a:pt x="318770" y="1724660"/>
                  </a:lnTo>
                  <a:lnTo>
                    <a:pt x="0" y="1555750"/>
                  </a:lnTo>
                  <a:lnTo>
                    <a:pt x="0" y="1583690"/>
                  </a:lnTo>
                  <a:lnTo>
                    <a:pt x="318770" y="1752600"/>
                  </a:lnTo>
                  <a:lnTo>
                    <a:pt x="318770" y="1849120"/>
                  </a:lnTo>
                  <a:lnTo>
                    <a:pt x="0" y="1694180"/>
                  </a:lnTo>
                  <a:lnTo>
                    <a:pt x="0" y="1723390"/>
                  </a:lnTo>
                  <a:lnTo>
                    <a:pt x="318770" y="1878330"/>
                  </a:lnTo>
                  <a:lnTo>
                    <a:pt x="318770" y="1971040"/>
                  </a:lnTo>
                  <a:lnTo>
                    <a:pt x="0" y="1828800"/>
                  </a:lnTo>
                  <a:lnTo>
                    <a:pt x="0" y="1856740"/>
                  </a:lnTo>
                  <a:lnTo>
                    <a:pt x="318770" y="1998980"/>
                  </a:lnTo>
                  <a:lnTo>
                    <a:pt x="318770" y="2087880"/>
                  </a:lnTo>
                  <a:lnTo>
                    <a:pt x="0" y="1959610"/>
                  </a:lnTo>
                  <a:lnTo>
                    <a:pt x="0" y="1987550"/>
                  </a:lnTo>
                  <a:lnTo>
                    <a:pt x="318770" y="2115820"/>
                  </a:lnTo>
                  <a:lnTo>
                    <a:pt x="318770" y="2200910"/>
                  </a:lnTo>
                  <a:lnTo>
                    <a:pt x="0" y="2086610"/>
                  </a:lnTo>
                  <a:lnTo>
                    <a:pt x="0" y="2113280"/>
                  </a:lnTo>
                  <a:lnTo>
                    <a:pt x="318770" y="2230120"/>
                  </a:lnTo>
                  <a:lnTo>
                    <a:pt x="318770" y="2313940"/>
                  </a:lnTo>
                  <a:lnTo>
                    <a:pt x="0" y="2209800"/>
                  </a:lnTo>
                  <a:lnTo>
                    <a:pt x="0" y="2236470"/>
                  </a:lnTo>
                  <a:lnTo>
                    <a:pt x="318770" y="2340610"/>
                  </a:lnTo>
                  <a:lnTo>
                    <a:pt x="318770" y="2421890"/>
                  </a:lnTo>
                  <a:lnTo>
                    <a:pt x="0" y="2331720"/>
                  </a:lnTo>
                  <a:lnTo>
                    <a:pt x="0" y="2357120"/>
                  </a:lnTo>
                  <a:lnTo>
                    <a:pt x="318770" y="2448560"/>
                  </a:lnTo>
                  <a:lnTo>
                    <a:pt x="318770" y="2528570"/>
                  </a:lnTo>
                  <a:lnTo>
                    <a:pt x="0" y="2449830"/>
                  </a:lnTo>
                  <a:lnTo>
                    <a:pt x="0" y="2475230"/>
                  </a:lnTo>
                  <a:lnTo>
                    <a:pt x="318770" y="2555240"/>
                  </a:lnTo>
                  <a:lnTo>
                    <a:pt x="318770" y="2633980"/>
                  </a:lnTo>
                  <a:lnTo>
                    <a:pt x="0" y="2566670"/>
                  </a:lnTo>
                  <a:lnTo>
                    <a:pt x="0" y="2592070"/>
                  </a:lnTo>
                  <a:lnTo>
                    <a:pt x="318770" y="2659380"/>
                  </a:lnTo>
                  <a:lnTo>
                    <a:pt x="318770" y="2736850"/>
                  </a:lnTo>
                  <a:lnTo>
                    <a:pt x="0" y="2680970"/>
                  </a:lnTo>
                  <a:lnTo>
                    <a:pt x="0" y="2706370"/>
                  </a:lnTo>
                  <a:lnTo>
                    <a:pt x="318770" y="2762250"/>
                  </a:lnTo>
                  <a:lnTo>
                    <a:pt x="318770" y="2837180"/>
                  </a:lnTo>
                  <a:lnTo>
                    <a:pt x="0" y="2794000"/>
                  </a:lnTo>
                  <a:lnTo>
                    <a:pt x="0" y="2819400"/>
                  </a:lnTo>
                  <a:lnTo>
                    <a:pt x="318770" y="2865120"/>
                  </a:lnTo>
                  <a:lnTo>
                    <a:pt x="318770" y="2938780"/>
                  </a:lnTo>
                  <a:lnTo>
                    <a:pt x="0" y="2905760"/>
                  </a:lnTo>
                  <a:lnTo>
                    <a:pt x="0" y="2931160"/>
                  </a:lnTo>
                  <a:lnTo>
                    <a:pt x="318770" y="2965450"/>
                  </a:lnTo>
                  <a:lnTo>
                    <a:pt x="318770" y="3039110"/>
                  </a:lnTo>
                  <a:lnTo>
                    <a:pt x="0" y="3017520"/>
                  </a:lnTo>
                  <a:lnTo>
                    <a:pt x="0" y="3042920"/>
                  </a:lnTo>
                  <a:lnTo>
                    <a:pt x="318770" y="3064510"/>
                  </a:lnTo>
                  <a:lnTo>
                    <a:pt x="318770" y="3138170"/>
                  </a:lnTo>
                  <a:lnTo>
                    <a:pt x="0" y="3128010"/>
                  </a:lnTo>
                  <a:lnTo>
                    <a:pt x="0" y="3153410"/>
                  </a:lnTo>
                  <a:lnTo>
                    <a:pt x="318770" y="3164840"/>
                  </a:lnTo>
                  <a:lnTo>
                    <a:pt x="318770" y="3238500"/>
                  </a:lnTo>
                  <a:lnTo>
                    <a:pt x="0" y="3238500"/>
                  </a:lnTo>
                  <a:lnTo>
                    <a:pt x="0" y="3263900"/>
                  </a:lnTo>
                  <a:lnTo>
                    <a:pt x="318770" y="3263900"/>
                  </a:lnTo>
                  <a:lnTo>
                    <a:pt x="318770" y="3337560"/>
                  </a:lnTo>
                  <a:lnTo>
                    <a:pt x="0" y="3348990"/>
                  </a:lnTo>
                  <a:lnTo>
                    <a:pt x="0" y="3374390"/>
                  </a:lnTo>
                  <a:lnTo>
                    <a:pt x="318770" y="3362960"/>
                  </a:lnTo>
                  <a:lnTo>
                    <a:pt x="318770" y="3436620"/>
                  </a:lnTo>
                  <a:lnTo>
                    <a:pt x="0" y="3459480"/>
                  </a:lnTo>
                  <a:lnTo>
                    <a:pt x="0" y="3484880"/>
                  </a:lnTo>
                  <a:lnTo>
                    <a:pt x="318770" y="3463290"/>
                  </a:lnTo>
                  <a:lnTo>
                    <a:pt x="318770" y="3536950"/>
                  </a:lnTo>
                  <a:lnTo>
                    <a:pt x="0" y="3571240"/>
                  </a:lnTo>
                  <a:lnTo>
                    <a:pt x="0" y="3596640"/>
                  </a:lnTo>
                  <a:lnTo>
                    <a:pt x="318770" y="3563620"/>
                  </a:lnTo>
                  <a:lnTo>
                    <a:pt x="318770" y="3637280"/>
                  </a:lnTo>
                  <a:lnTo>
                    <a:pt x="0" y="3683000"/>
                  </a:lnTo>
                  <a:lnTo>
                    <a:pt x="0" y="3708400"/>
                  </a:lnTo>
                  <a:lnTo>
                    <a:pt x="318770" y="3663950"/>
                  </a:lnTo>
                  <a:lnTo>
                    <a:pt x="318770" y="3738880"/>
                  </a:lnTo>
                  <a:lnTo>
                    <a:pt x="0" y="3796030"/>
                  </a:lnTo>
                  <a:lnTo>
                    <a:pt x="0" y="3821430"/>
                  </a:lnTo>
                  <a:lnTo>
                    <a:pt x="318770" y="3765550"/>
                  </a:lnTo>
                  <a:lnTo>
                    <a:pt x="318770" y="3843020"/>
                  </a:lnTo>
                  <a:lnTo>
                    <a:pt x="0" y="3910330"/>
                  </a:lnTo>
                  <a:lnTo>
                    <a:pt x="0" y="3935730"/>
                  </a:lnTo>
                  <a:lnTo>
                    <a:pt x="318770" y="3868420"/>
                  </a:lnTo>
                  <a:lnTo>
                    <a:pt x="318770" y="3947160"/>
                  </a:lnTo>
                  <a:lnTo>
                    <a:pt x="0" y="4027170"/>
                  </a:lnTo>
                  <a:lnTo>
                    <a:pt x="0" y="4052570"/>
                  </a:lnTo>
                  <a:lnTo>
                    <a:pt x="318770" y="3972560"/>
                  </a:lnTo>
                  <a:lnTo>
                    <a:pt x="318770" y="4052570"/>
                  </a:lnTo>
                  <a:lnTo>
                    <a:pt x="0" y="4145280"/>
                  </a:lnTo>
                  <a:lnTo>
                    <a:pt x="0" y="4170680"/>
                  </a:lnTo>
                  <a:lnTo>
                    <a:pt x="318770" y="4080510"/>
                  </a:lnTo>
                  <a:lnTo>
                    <a:pt x="318770" y="4161790"/>
                  </a:lnTo>
                  <a:lnTo>
                    <a:pt x="0" y="4265930"/>
                  </a:lnTo>
                  <a:lnTo>
                    <a:pt x="0" y="4292600"/>
                  </a:lnTo>
                  <a:lnTo>
                    <a:pt x="318770" y="4188460"/>
                  </a:lnTo>
                  <a:lnTo>
                    <a:pt x="318770" y="4272280"/>
                  </a:lnTo>
                  <a:lnTo>
                    <a:pt x="0" y="4389120"/>
                  </a:lnTo>
                  <a:lnTo>
                    <a:pt x="0" y="4415790"/>
                  </a:lnTo>
                  <a:lnTo>
                    <a:pt x="318770" y="4300220"/>
                  </a:lnTo>
                  <a:lnTo>
                    <a:pt x="318770" y="4385310"/>
                  </a:lnTo>
                  <a:lnTo>
                    <a:pt x="0" y="4514850"/>
                  </a:lnTo>
                  <a:lnTo>
                    <a:pt x="0" y="4542790"/>
                  </a:lnTo>
                  <a:lnTo>
                    <a:pt x="318770" y="4414520"/>
                  </a:lnTo>
                  <a:lnTo>
                    <a:pt x="318770" y="4503420"/>
                  </a:lnTo>
                  <a:lnTo>
                    <a:pt x="0" y="4645660"/>
                  </a:lnTo>
                  <a:lnTo>
                    <a:pt x="0" y="4673600"/>
                  </a:lnTo>
                  <a:lnTo>
                    <a:pt x="318770" y="4531360"/>
                  </a:lnTo>
                  <a:lnTo>
                    <a:pt x="318770" y="4624070"/>
                  </a:lnTo>
                  <a:lnTo>
                    <a:pt x="0" y="4779010"/>
                  </a:lnTo>
                  <a:lnTo>
                    <a:pt x="0" y="4808220"/>
                  </a:lnTo>
                  <a:lnTo>
                    <a:pt x="318770" y="4652010"/>
                  </a:lnTo>
                  <a:lnTo>
                    <a:pt x="318770" y="4748530"/>
                  </a:lnTo>
                  <a:lnTo>
                    <a:pt x="0" y="4918710"/>
                  </a:lnTo>
                  <a:lnTo>
                    <a:pt x="0" y="4946650"/>
                  </a:lnTo>
                  <a:lnTo>
                    <a:pt x="318770" y="4777740"/>
                  </a:lnTo>
                  <a:lnTo>
                    <a:pt x="318770" y="4878070"/>
                  </a:lnTo>
                  <a:lnTo>
                    <a:pt x="0" y="5062220"/>
                  </a:lnTo>
                  <a:lnTo>
                    <a:pt x="0" y="5091430"/>
                  </a:lnTo>
                  <a:lnTo>
                    <a:pt x="318770" y="4907280"/>
                  </a:lnTo>
                  <a:lnTo>
                    <a:pt x="318770" y="5012690"/>
                  </a:lnTo>
                  <a:lnTo>
                    <a:pt x="0" y="5212080"/>
                  </a:lnTo>
                  <a:lnTo>
                    <a:pt x="0" y="5242560"/>
                  </a:lnTo>
                  <a:lnTo>
                    <a:pt x="318770" y="5044440"/>
                  </a:lnTo>
                  <a:lnTo>
                    <a:pt x="318770" y="5154930"/>
                  </a:lnTo>
                  <a:lnTo>
                    <a:pt x="0" y="5368290"/>
                  </a:lnTo>
                  <a:lnTo>
                    <a:pt x="0" y="5400040"/>
                  </a:lnTo>
                  <a:lnTo>
                    <a:pt x="318770" y="5185410"/>
                  </a:lnTo>
                  <a:lnTo>
                    <a:pt x="318770" y="5300980"/>
                  </a:lnTo>
                  <a:lnTo>
                    <a:pt x="0" y="5533390"/>
                  </a:lnTo>
                  <a:lnTo>
                    <a:pt x="0" y="5563870"/>
                  </a:lnTo>
                  <a:lnTo>
                    <a:pt x="318770" y="5334000"/>
                  </a:lnTo>
                  <a:lnTo>
                    <a:pt x="318770" y="5458460"/>
                  </a:lnTo>
                  <a:lnTo>
                    <a:pt x="0" y="5706110"/>
                  </a:lnTo>
                  <a:lnTo>
                    <a:pt x="0" y="5737860"/>
                  </a:lnTo>
                  <a:lnTo>
                    <a:pt x="318770" y="5490210"/>
                  </a:lnTo>
                  <a:lnTo>
                    <a:pt x="318770" y="5622290"/>
                  </a:lnTo>
                  <a:lnTo>
                    <a:pt x="0" y="5887720"/>
                  </a:lnTo>
                  <a:lnTo>
                    <a:pt x="0" y="5920740"/>
                  </a:lnTo>
                  <a:lnTo>
                    <a:pt x="318770" y="5655310"/>
                  </a:lnTo>
                  <a:lnTo>
                    <a:pt x="318770" y="5796280"/>
                  </a:lnTo>
                  <a:lnTo>
                    <a:pt x="0" y="6082030"/>
                  </a:lnTo>
                  <a:lnTo>
                    <a:pt x="0" y="6115050"/>
                  </a:lnTo>
                  <a:lnTo>
                    <a:pt x="318770" y="5829300"/>
                  </a:lnTo>
                  <a:lnTo>
                    <a:pt x="318770" y="5991860"/>
                  </a:lnTo>
                  <a:lnTo>
                    <a:pt x="0" y="6300470"/>
                  </a:lnTo>
                  <a:lnTo>
                    <a:pt x="0" y="6334760"/>
                  </a:lnTo>
                  <a:lnTo>
                    <a:pt x="327660" y="6019800"/>
                  </a:lnTo>
                  <a:lnTo>
                    <a:pt x="474980" y="6019800"/>
                  </a:lnTo>
                  <a:lnTo>
                    <a:pt x="157480" y="6350000"/>
                  </a:lnTo>
                  <a:lnTo>
                    <a:pt x="193040" y="6350000"/>
                  </a:lnTo>
                  <a:lnTo>
                    <a:pt x="510540" y="6019800"/>
                  </a:lnTo>
                  <a:lnTo>
                    <a:pt x="655320" y="6019800"/>
                  </a:lnTo>
                  <a:lnTo>
                    <a:pt x="359410" y="6350000"/>
                  </a:lnTo>
                  <a:lnTo>
                    <a:pt x="393700" y="6350000"/>
                  </a:lnTo>
                  <a:lnTo>
                    <a:pt x="689610" y="6019800"/>
                  </a:lnTo>
                  <a:lnTo>
                    <a:pt x="825500" y="6019800"/>
                  </a:lnTo>
                  <a:lnTo>
                    <a:pt x="549910" y="6350000"/>
                  </a:lnTo>
                  <a:lnTo>
                    <a:pt x="582930" y="6350000"/>
                  </a:lnTo>
                  <a:lnTo>
                    <a:pt x="858520" y="6019800"/>
                  </a:lnTo>
                  <a:lnTo>
                    <a:pt x="986790" y="6019800"/>
                  </a:lnTo>
                  <a:lnTo>
                    <a:pt x="728980" y="6350000"/>
                  </a:lnTo>
                  <a:lnTo>
                    <a:pt x="762000" y="6350000"/>
                  </a:lnTo>
                  <a:lnTo>
                    <a:pt x="1018540" y="6019800"/>
                  </a:lnTo>
                  <a:lnTo>
                    <a:pt x="1137920" y="6019800"/>
                  </a:lnTo>
                  <a:lnTo>
                    <a:pt x="899160" y="6350000"/>
                  </a:lnTo>
                  <a:lnTo>
                    <a:pt x="930910" y="6350000"/>
                  </a:lnTo>
                  <a:lnTo>
                    <a:pt x="1169670" y="6019800"/>
                  </a:lnTo>
                  <a:lnTo>
                    <a:pt x="1282700" y="6019800"/>
                  </a:lnTo>
                  <a:lnTo>
                    <a:pt x="1060450" y="6350000"/>
                  </a:lnTo>
                  <a:lnTo>
                    <a:pt x="1090930" y="6350000"/>
                  </a:lnTo>
                  <a:lnTo>
                    <a:pt x="1313180" y="6019800"/>
                  </a:lnTo>
                  <a:lnTo>
                    <a:pt x="1419860" y="6019800"/>
                  </a:lnTo>
                  <a:lnTo>
                    <a:pt x="1214120" y="6350000"/>
                  </a:lnTo>
                  <a:lnTo>
                    <a:pt x="1244600" y="6350000"/>
                  </a:lnTo>
                  <a:lnTo>
                    <a:pt x="1450340" y="6019800"/>
                  </a:lnTo>
                  <a:lnTo>
                    <a:pt x="1551940" y="6019800"/>
                  </a:lnTo>
                  <a:lnTo>
                    <a:pt x="1361440" y="6350000"/>
                  </a:lnTo>
                  <a:lnTo>
                    <a:pt x="1390650" y="6350000"/>
                  </a:lnTo>
                  <a:lnTo>
                    <a:pt x="1581150" y="6019800"/>
                  </a:lnTo>
                  <a:lnTo>
                    <a:pt x="1677670" y="6019800"/>
                  </a:lnTo>
                  <a:lnTo>
                    <a:pt x="1502410" y="6350000"/>
                  </a:lnTo>
                  <a:lnTo>
                    <a:pt x="1531620" y="6350000"/>
                  </a:lnTo>
                  <a:lnTo>
                    <a:pt x="1706880" y="6019800"/>
                  </a:lnTo>
                  <a:lnTo>
                    <a:pt x="1799590" y="6019800"/>
                  </a:lnTo>
                  <a:lnTo>
                    <a:pt x="1639570" y="6350000"/>
                  </a:lnTo>
                  <a:lnTo>
                    <a:pt x="1667510" y="6350000"/>
                  </a:lnTo>
                  <a:lnTo>
                    <a:pt x="1827530" y="6019800"/>
                  </a:lnTo>
                  <a:lnTo>
                    <a:pt x="1917700" y="6019800"/>
                  </a:lnTo>
                  <a:lnTo>
                    <a:pt x="1771650" y="6350000"/>
                  </a:lnTo>
                  <a:lnTo>
                    <a:pt x="1798320" y="6350000"/>
                  </a:lnTo>
                  <a:lnTo>
                    <a:pt x="1945640" y="6019800"/>
                  </a:lnTo>
                  <a:lnTo>
                    <a:pt x="2032000" y="6019800"/>
                  </a:lnTo>
                  <a:lnTo>
                    <a:pt x="1898650" y="6350000"/>
                  </a:lnTo>
                  <a:lnTo>
                    <a:pt x="1926590" y="6350000"/>
                  </a:lnTo>
                  <a:lnTo>
                    <a:pt x="2058670" y="6019800"/>
                  </a:lnTo>
                  <a:lnTo>
                    <a:pt x="2142490" y="6019800"/>
                  </a:lnTo>
                  <a:lnTo>
                    <a:pt x="2023110" y="6350000"/>
                  </a:lnTo>
                  <a:lnTo>
                    <a:pt x="2049781" y="6350000"/>
                  </a:lnTo>
                  <a:lnTo>
                    <a:pt x="2169160" y="6019800"/>
                  </a:lnTo>
                  <a:lnTo>
                    <a:pt x="2250440" y="6019800"/>
                  </a:lnTo>
                  <a:lnTo>
                    <a:pt x="2143760" y="6350000"/>
                  </a:lnTo>
                  <a:lnTo>
                    <a:pt x="2170431" y="6350000"/>
                  </a:lnTo>
                  <a:lnTo>
                    <a:pt x="2277110" y="6019800"/>
                  </a:lnTo>
                  <a:lnTo>
                    <a:pt x="2355850" y="6019800"/>
                  </a:lnTo>
                  <a:lnTo>
                    <a:pt x="2261870" y="6350000"/>
                  </a:lnTo>
                  <a:lnTo>
                    <a:pt x="2288541" y="6350000"/>
                  </a:lnTo>
                  <a:lnTo>
                    <a:pt x="2382520" y="6019800"/>
                  </a:lnTo>
                  <a:lnTo>
                    <a:pt x="2459991" y="6019800"/>
                  </a:lnTo>
                  <a:lnTo>
                    <a:pt x="2377441" y="6350000"/>
                  </a:lnTo>
                  <a:lnTo>
                    <a:pt x="2404111" y="6350000"/>
                  </a:lnTo>
                  <a:lnTo>
                    <a:pt x="2486661" y="6019800"/>
                  </a:lnTo>
                  <a:lnTo>
                    <a:pt x="2561591" y="6019800"/>
                  </a:lnTo>
                  <a:lnTo>
                    <a:pt x="2491741" y="6350000"/>
                  </a:lnTo>
                  <a:lnTo>
                    <a:pt x="2517141" y="6350000"/>
                  </a:lnTo>
                  <a:lnTo>
                    <a:pt x="2588261" y="6019800"/>
                  </a:lnTo>
                  <a:lnTo>
                    <a:pt x="2661921" y="6019800"/>
                  </a:lnTo>
                  <a:lnTo>
                    <a:pt x="2603501" y="6350000"/>
                  </a:lnTo>
                  <a:lnTo>
                    <a:pt x="2630171" y="6350000"/>
                  </a:lnTo>
                  <a:lnTo>
                    <a:pt x="2687321" y="6019800"/>
                  </a:lnTo>
                  <a:lnTo>
                    <a:pt x="2760981" y="6019800"/>
                  </a:lnTo>
                  <a:lnTo>
                    <a:pt x="2715261" y="6350000"/>
                  </a:lnTo>
                  <a:lnTo>
                    <a:pt x="2740661" y="6350000"/>
                  </a:lnTo>
                  <a:lnTo>
                    <a:pt x="2786381" y="6019800"/>
                  </a:lnTo>
                  <a:lnTo>
                    <a:pt x="2858771" y="6019800"/>
                  </a:lnTo>
                  <a:lnTo>
                    <a:pt x="2824481" y="6350000"/>
                  </a:lnTo>
                  <a:lnTo>
                    <a:pt x="2849881" y="6350000"/>
                  </a:lnTo>
                  <a:lnTo>
                    <a:pt x="2884171" y="6019800"/>
                  </a:lnTo>
                  <a:lnTo>
                    <a:pt x="2956561" y="6019800"/>
                  </a:lnTo>
                  <a:lnTo>
                    <a:pt x="2933701" y="6350000"/>
                  </a:lnTo>
                  <a:lnTo>
                    <a:pt x="2959101" y="6350000"/>
                  </a:lnTo>
                  <a:lnTo>
                    <a:pt x="2981961" y="6019800"/>
                  </a:lnTo>
                  <a:lnTo>
                    <a:pt x="3053081" y="6019800"/>
                  </a:lnTo>
                  <a:lnTo>
                    <a:pt x="3041651" y="6350000"/>
                  </a:lnTo>
                  <a:lnTo>
                    <a:pt x="3067051" y="6350000"/>
                  </a:lnTo>
                  <a:lnTo>
                    <a:pt x="3078481" y="6019800"/>
                  </a:lnTo>
                  <a:lnTo>
                    <a:pt x="3149601" y="6019800"/>
                  </a:lnTo>
                  <a:lnTo>
                    <a:pt x="3149601" y="6350000"/>
                  </a:lnTo>
                  <a:lnTo>
                    <a:pt x="3175001" y="6350000"/>
                  </a:lnTo>
                  <a:lnTo>
                    <a:pt x="3175001" y="6019800"/>
                  </a:lnTo>
                  <a:lnTo>
                    <a:pt x="3246121" y="6019800"/>
                  </a:lnTo>
                  <a:lnTo>
                    <a:pt x="3257551" y="6350000"/>
                  </a:lnTo>
                  <a:lnTo>
                    <a:pt x="3282951" y="6350000"/>
                  </a:lnTo>
                  <a:lnTo>
                    <a:pt x="3271521" y="6019800"/>
                  </a:lnTo>
                  <a:lnTo>
                    <a:pt x="3342641" y="6019800"/>
                  </a:lnTo>
                  <a:lnTo>
                    <a:pt x="3365501" y="6350000"/>
                  </a:lnTo>
                  <a:lnTo>
                    <a:pt x="3390901" y="6350000"/>
                  </a:lnTo>
                  <a:lnTo>
                    <a:pt x="3368041" y="6019800"/>
                  </a:lnTo>
                  <a:lnTo>
                    <a:pt x="3440431" y="6019800"/>
                  </a:lnTo>
                  <a:lnTo>
                    <a:pt x="3474721" y="6350000"/>
                  </a:lnTo>
                  <a:lnTo>
                    <a:pt x="3500121" y="6350000"/>
                  </a:lnTo>
                  <a:lnTo>
                    <a:pt x="3465831" y="6019800"/>
                  </a:lnTo>
                  <a:lnTo>
                    <a:pt x="3538221" y="6019800"/>
                  </a:lnTo>
                  <a:lnTo>
                    <a:pt x="3583941" y="6350000"/>
                  </a:lnTo>
                  <a:lnTo>
                    <a:pt x="3609341" y="6350000"/>
                  </a:lnTo>
                  <a:lnTo>
                    <a:pt x="3563621" y="6019800"/>
                  </a:lnTo>
                  <a:lnTo>
                    <a:pt x="3637281" y="6019800"/>
                  </a:lnTo>
                  <a:lnTo>
                    <a:pt x="3694431" y="6350000"/>
                  </a:lnTo>
                  <a:lnTo>
                    <a:pt x="3721101" y="6350000"/>
                  </a:lnTo>
                  <a:lnTo>
                    <a:pt x="3662681" y="6019800"/>
                  </a:lnTo>
                  <a:lnTo>
                    <a:pt x="3736341" y="6019800"/>
                  </a:lnTo>
                  <a:lnTo>
                    <a:pt x="3807461" y="6350000"/>
                  </a:lnTo>
                  <a:lnTo>
                    <a:pt x="3832861" y="6350000"/>
                  </a:lnTo>
                  <a:lnTo>
                    <a:pt x="3763011" y="6019800"/>
                  </a:lnTo>
                  <a:lnTo>
                    <a:pt x="3837941" y="6019800"/>
                  </a:lnTo>
                  <a:lnTo>
                    <a:pt x="3920491" y="6350000"/>
                  </a:lnTo>
                  <a:lnTo>
                    <a:pt x="3947161" y="6350000"/>
                  </a:lnTo>
                  <a:lnTo>
                    <a:pt x="3864611" y="6019800"/>
                  </a:lnTo>
                  <a:lnTo>
                    <a:pt x="3942081" y="6019800"/>
                  </a:lnTo>
                  <a:lnTo>
                    <a:pt x="4036061" y="6350000"/>
                  </a:lnTo>
                  <a:lnTo>
                    <a:pt x="4062731" y="6350000"/>
                  </a:lnTo>
                  <a:lnTo>
                    <a:pt x="3968751" y="6019800"/>
                  </a:lnTo>
                  <a:lnTo>
                    <a:pt x="4047491" y="6019800"/>
                  </a:lnTo>
                  <a:lnTo>
                    <a:pt x="4154171" y="6350000"/>
                  </a:lnTo>
                  <a:lnTo>
                    <a:pt x="4180841" y="6350000"/>
                  </a:lnTo>
                  <a:lnTo>
                    <a:pt x="4074161" y="6019800"/>
                  </a:lnTo>
                  <a:lnTo>
                    <a:pt x="4155441" y="6019800"/>
                  </a:lnTo>
                  <a:lnTo>
                    <a:pt x="4274821" y="6350000"/>
                  </a:lnTo>
                  <a:lnTo>
                    <a:pt x="4301491" y="6350000"/>
                  </a:lnTo>
                  <a:lnTo>
                    <a:pt x="4182111" y="6019800"/>
                  </a:lnTo>
                  <a:lnTo>
                    <a:pt x="4265931" y="6019800"/>
                  </a:lnTo>
                  <a:lnTo>
                    <a:pt x="4398011" y="6350000"/>
                  </a:lnTo>
                  <a:lnTo>
                    <a:pt x="4425952" y="6350000"/>
                  </a:lnTo>
                  <a:lnTo>
                    <a:pt x="4292600" y="6019800"/>
                  </a:lnTo>
                  <a:lnTo>
                    <a:pt x="4378960" y="6019800"/>
                  </a:lnTo>
                  <a:lnTo>
                    <a:pt x="4526280" y="6350000"/>
                  </a:lnTo>
                  <a:lnTo>
                    <a:pt x="4552950" y="6350000"/>
                  </a:lnTo>
                  <a:lnTo>
                    <a:pt x="4406900" y="6019800"/>
                  </a:lnTo>
                  <a:lnTo>
                    <a:pt x="4497070" y="6019800"/>
                  </a:lnTo>
                  <a:lnTo>
                    <a:pt x="4657090" y="6350000"/>
                  </a:lnTo>
                  <a:lnTo>
                    <a:pt x="4685030" y="6350000"/>
                  </a:lnTo>
                  <a:lnTo>
                    <a:pt x="4525010" y="6019800"/>
                  </a:lnTo>
                  <a:lnTo>
                    <a:pt x="4617720" y="6019800"/>
                  </a:lnTo>
                  <a:lnTo>
                    <a:pt x="4792980" y="6350000"/>
                  </a:lnTo>
                  <a:lnTo>
                    <a:pt x="4822190" y="6350000"/>
                  </a:lnTo>
                  <a:lnTo>
                    <a:pt x="4646930" y="6019800"/>
                  </a:lnTo>
                  <a:lnTo>
                    <a:pt x="4743450" y="6019800"/>
                  </a:lnTo>
                  <a:lnTo>
                    <a:pt x="4933950" y="6350000"/>
                  </a:lnTo>
                  <a:lnTo>
                    <a:pt x="4963160" y="6350000"/>
                  </a:lnTo>
                  <a:lnTo>
                    <a:pt x="4772660" y="6019800"/>
                  </a:lnTo>
                  <a:lnTo>
                    <a:pt x="4874260" y="6019800"/>
                  </a:lnTo>
                  <a:lnTo>
                    <a:pt x="5080000" y="6350000"/>
                  </a:lnTo>
                  <a:lnTo>
                    <a:pt x="5110480" y="6350000"/>
                  </a:lnTo>
                  <a:lnTo>
                    <a:pt x="4904740" y="6019800"/>
                  </a:lnTo>
                  <a:lnTo>
                    <a:pt x="5011420" y="6019800"/>
                  </a:lnTo>
                  <a:lnTo>
                    <a:pt x="5233670" y="6350000"/>
                  </a:lnTo>
                  <a:lnTo>
                    <a:pt x="5264150" y="6350000"/>
                  </a:lnTo>
                  <a:lnTo>
                    <a:pt x="5041900" y="6019800"/>
                  </a:lnTo>
                  <a:lnTo>
                    <a:pt x="5154930" y="6019800"/>
                  </a:lnTo>
                  <a:lnTo>
                    <a:pt x="5393690" y="6350000"/>
                  </a:lnTo>
                  <a:lnTo>
                    <a:pt x="5425440" y="6350000"/>
                  </a:lnTo>
                  <a:lnTo>
                    <a:pt x="5186680" y="6019800"/>
                  </a:lnTo>
                  <a:lnTo>
                    <a:pt x="5306060" y="6019800"/>
                  </a:lnTo>
                  <a:lnTo>
                    <a:pt x="5562600" y="6350000"/>
                  </a:lnTo>
                  <a:lnTo>
                    <a:pt x="5595620" y="6350000"/>
                  </a:lnTo>
                  <a:lnTo>
                    <a:pt x="5337810" y="6019800"/>
                  </a:lnTo>
                  <a:lnTo>
                    <a:pt x="5466080" y="6019800"/>
                  </a:lnTo>
                  <a:lnTo>
                    <a:pt x="5741670" y="6350000"/>
                  </a:lnTo>
                  <a:lnTo>
                    <a:pt x="5774691" y="6350000"/>
                  </a:lnTo>
                  <a:lnTo>
                    <a:pt x="5499100" y="6019800"/>
                  </a:lnTo>
                  <a:lnTo>
                    <a:pt x="5634990" y="6019800"/>
                  </a:lnTo>
                  <a:lnTo>
                    <a:pt x="5930900" y="6350000"/>
                  </a:lnTo>
                  <a:lnTo>
                    <a:pt x="5965190" y="6350000"/>
                  </a:lnTo>
                  <a:lnTo>
                    <a:pt x="5669280" y="6019800"/>
                  </a:lnTo>
                  <a:lnTo>
                    <a:pt x="5814060" y="6019800"/>
                  </a:lnTo>
                  <a:lnTo>
                    <a:pt x="6131560" y="6350000"/>
                  </a:lnTo>
                  <a:lnTo>
                    <a:pt x="6167120" y="6350000"/>
                  </a:lnTo>
                  <a:lnTo>
                    <a:pt x="5849620" y="6019800"/>
                  </a:lnTo>
                  <a:lnTo>
                    <a:pt x="6007100" y="6019800"/>
                  </a:lnTo>
                  <a:lnTo>
                    <a:pt x="6347460" y="6350000"/>
                  </a:lnTo>
                  <a:lnTo>
                    <a:pt x="6350000" y="6350000"/>
                  </a:lnTo>
                  <a:lnTo>
                    <a:pt x="6350000" y="6311900"/>
                  </a:lnTo>
                  <a:lnTo>
                    <a:pt x="6031230" y="6005830"/>
                  </a:lnTo>
                  <a:lnTo>
                    <a:pt x="6031230" y="5852160"/>
                  </a:lnTo>
                  <a:lnTo>
                    <a:pt x="6350000" y="6137910"/>
                  </a:lnTo>
                  <a:lnTo>
                    <a:pt x="6350000" y="6104890"/>
                  </a:lnTo>
                  <a:lnTo>
                    <a:pt x="6031230" y="5817870"/>
                  </a:lnTo>
                  <a:lnTo>
                    <a:pt x="6031230" y="5676900"/>
                  </a:lnTo>
                  <a:lnTo>
                    <a:pt x="6350000" y="5942330"/>
                  </a:lnTo>
                  <a:lnTo>
                    <a:pt x="6350000" y="5909310"/>
                  </a:lnTo>
                  <a:lnTo>
                    <a:pt x="6031230" y="5643880"/>
                  </a:lnTo>
                  <a:lnTo>
                    <a:pt x="6031230" y="5510530"/>
                  </a:lnTo>
                  <a:lnTo>
                    <a:pt x="6350000" y="5759450"/>
                  </a:lnTo>
                  <a:lnTo>
                    <a:pt x="6350000" y="5726430"/>
                  </a:lnTo>
                  <a:lnTo>
                    <a:pt x="6031230" y="5478780"/>
                  </a:lnTo>
                  <a:lnTo>
                    <a:pt x="6031230" y="5354320"/>
                  </a:lnTo>
                  <a:lnTo>
                    <a:pt x="6350000" y="5584190"/>
                  </a:lnTo>
                  <a:lnTo>
                    <a:pt x="6350000" y="5552440"/>
                  </a:lnTo>
                  <a:lnTo>
                    <a:pt x="6031230" y="5321300"/>
                  </a:lnTo>
                  <a:lnTo>
                    <a:pt x="6031230" y="5203190"/>
                  </a:lnTo>
                  <a:lnTo>
                    <a:pt x="6350000" y="5417820"/>
                  </a:lnTo>
                  <a:lnTo>
                    <a:pt x="6350000" y="5387340"/>
                  </a:lnTo>
                  <a:lnTo>
                    <a:pt x="6031230" y="5172710"/>
                  </a:lnTo>
                  <a:lnTo>
                    <a:pt x="6031230" y="5060950"/>
                  </a:lnTo>
                  <a:lnTo>
                    <a:pt x="6350000" y="5257800"/>
                  </a:lnTo>
                  <a:lnTo>
                    <a:pt x="6350000" y="5228590"/>
                  </a:lnTo>
                  <a:lnTo>
                    <a:pt x="6031230" y="5030470"/>
                  </a:lnTo>
                  <a:lnTo>
                    <a:pt x="6031230" y="4923790"/>
                  </a:lnTo>
                  <a:lnTo>
                    <a:pt x="6350000" y="5107940"/>
                  </a:lnTo>
                  <a:lnTo>
                    <a:pt x="6350000" y="5078730"/>
                  </a:lnTo>
                  <a:lnTo>
                    <a:pt x="6031230" y="4894580"/>
                  </a:lnTo>
                  <a:lnTo>
                    <a:pt x="6031230" y="4792980"/>
                  </a:lnTo>
                  <a:lnTo>
                    <a:pt x="6350000" y="4961890"/>
                  </a:lnTo>
                  <a:lnTo>
                    <a:pt x="6350000" y="4932680"/>
                  </a:lnTo>
                  <a:lnTo>
                    <a:pt x="6031230" y="4762500"/>
                  </a:lnTo>
                  <a:lnTo>
                    <a:pt x="6031230" y="4665980"/>
                  </a:lnTo>
                  <a:lnTo>
                    <a:pt x="6350000" y="4820920"/>
                  </a:lnTo>
                  <a:lnTo>
                    <a:pt x="6350000" y="4792980"/>
                  </a:lnTo>
                  <a:lnTo>
                    <a:pt x="6031230" y="4638040"/>
                  </a:lnTo>
                  <a:lnTo>
                    <a:pt x="6031230" y="4544060"/>
                  </a:lnTo>
                  <a:lnTo>
                    <a:pt x="6350000" y="4685030"/>
                  </a:lnTo>
                  <a:lnTo>
                    <a:pt x="6350000" y="4658360"/>
                  </a:lnTo>
                  <a:lnTo>
                    <a:pt x="6031230" y="4516120"/>
                  </a:lnTo>
                  <a:lnTo>
                    <a:pt x="6031230" y="4425950"/>
                  </a:lnTo>
                  <a:lnTo>
                    <a:pt x="6350000" y="4554220"/>
                  </a:lnTo>
                  <a:lnTo>
                    <a:pt x="6350000" y="4526280"/>
                  </a:lnTo>
                  <a:lnTo>
                    <a:pt x="6031230" y="4399280"/>
                  </a:lnTo>
                  <a:lnTo>
                    <a:pt x="6031230" y="4311650"/>
                  </a:lnTo>
                  <a:lnTo>
                    <a:pt x="6350000" y="4427220"/>
                  </a:lnTo>
                  <a:lnTo>
                    <a:pt x="6350000" y="4400550"/>
                  </a:lnTo>
                  <a:lnTo>
                    <a:pt x="6031230" y="4284980"/>
                  </a:lnTo>
                  <a:lnTo>
                    <a:pt x="6031230" y="4199889"/>
                  </a:lnTo>
                  <a:lnTo>
                    <a:pt x="6350000" y="4302759"/>
                  </a:lnTo>
                  <a:lnTo>
                    <a:pt x="6350000" y="4276089"/>
                  </a:lnTo>
                  <a:lnTo>
                    <a:pt x="6031230" y="4173219"/>
                  </a:lnTo>
                  <a:lnTo>
                    <a:pt x="6031230" y="4090669"/>
                  </a:lnTo>
                  <a:lnTo>
                    <a:pt x="6350000" y="4178300"/>
                  </a:lnTo>
                  <a:lnTo>
                    <a:pt x="6350000" y="4151630"/>
                  </a:lnTo>
                  <a:lnTo>
                    <a:pt x="6031230" y="4061460"/>
                  </a:lnTo>
                  <a:lnTo>
                    <a:pt x="6031230" y="3980180"/>
                  </a:lnTo>
                  <a:lnTo>
                    <a:pt x="6350000" y="4060190"/>
                  </a:lnTo>
                  <a:lnTo>
                    <a:pt x="6350000" y="4034790"/>
                  </a:lnTo>
                  <a:lnTo>
                    <a:pt x="6031230" y="3954780"/>
                  </a:lnTo>
                  <a:lnTo>
                    <a:pt x="6031230" y="3876040"/>
                  </a:lnTo>
                  <a:lnTo>
                    <a:pt x="6350000" y="3943350"/>
                  </a:lnTo>
                  <a:lnTo>
                    <a:pt x="6350000" y="3916680"/>
                  </a:lnTo>
                  <a:lnTo>
                    <a:pt x="6031230" y="3849370"/>
                  </a:lnTo>
                  <a:lnTo>
                    <a:pt x="6031230" y="3771900"/>
                  </a:lnTo>
                  <a:lnTo>
                    <a:pt x="6350000" y="3827780"/>
                  </a:lnTo>
                  <a:lnTo>
                    <a:pt x="6350000" y="3801110"/>
                  </a:lnTo>
                  <a:lnTo>
                    <a:pt x="6031230" y="3746500"/>
                  </a:lnTo>
                  <a:lnTo>
                    <a:pt x="6031230" y="3669030"/>
                  </a:lnTo>
                  <a:lnTo>
                    <a:pt x="6350000" y="3714750"/>
                  </a:lnTo>
                  <a:lnTo>
                    <a:pt x="6350000" y="3689350"/>
                  </a:lnTo>
                  <a:lnTo>
                    <a:pt x="6031230" y="3643630"/>
                  </a:lnTo>
                  <a:lnTo>
                    <a:pt x="6031230" y="3568700"/>
                  </a:lnTo>
                  <a:lnTo>
                    <a:pt x="6350000" y="3601720"/>
                  </a:lnTo>
                  <a:lnTo>
                    <a:pt x="6350000" y="3576320"/>
                  </a:lnTo>
                  <a:lnTo>
                    <a:pt x="6031230" y="3543300"/>
                  </a:lnTo>
                  <a:lnTo>
                    <a:pt x="6031230" y="3467100"/>
                  </a:lnTo>
                  <a:lnTo>
                    <a:pt x="6350000" y="3489960"/>
                  </a:lnTo>
                  <a:lnTo>
                    <a:pt x="6350000" y="3463290"/>
                  </a:lnTo>
                  <a:lnTo>
                    <a:pt x="6031230" y="3441700"/>
                  </a:lnTo>
                  <a:lnTo>
                    <a:pt x="6031230" y="3368040"/>
                  </a:lnTo>
                  <a:lnTo>
                    <a:pt x="6350000" y="3379470"/>
                  </a:lnTo>
                  <a:lnTo>
                    <a:pt x="6350000" y="3354070"/>
                  </a:lnTo>
                  <a:lnTo>
                    <a:pt x="6031230" y="3342640"/>
                  </a:lnTo>
                  <a:lnTo>
                    <a:pt x="6031230" y="3263900"/>
                  </a:lnTo>
                  <a:lnTo>
                    <a:pt x="6350000" y="3263900"/>
                  </a:lnTo>
                  <a:lnTo>
                    <a:pt x="6350000" y="3238500"/>
                  </a:lnTo>
                  <a:lnTo>
                    <a:pt x="6031230" y="3238500"/>
                  </a:lnTo>
                  <a:lnTo>
                    <a:pt x="6031230" y="3163570"/>
                  </a:lnTo>
                  <a:lnTo>
                    <a:pt x="6350000" y="3152140"/>
                  </a:lnTo>
                  <a:lnTo>
                    <a:pt x="6350000" y="3126740"/>
                  </a:lnTo>
                  <a:lnTo>
                    <a:pt x="6031230" y="3138170"/>
                  </a:lnTo>
                  <a:lnTo>
                    <a:pt x="6031230" y="3064510"/>
                  </a:lnTo>
                  <a:lnTo>
                    <a:pt x="6350000" y="3042920"/>
                  </a:lnTo>
                  <a:lnTo>
                    <a:pt x="6350000" y="3016250"/>
                  </a:lnTo>
                  <a:lnTo>
                    <a:pt x="6031230" y="3039110"/>
                  </a:lnTo>
                  <a:lnTo>
                    <a:pt x="6031230" y="2962910"/>
                  </a:lnTo>
                  <a:lnTo>
                    <a:pt x="6350000" y="2929890"/>
                  </a:lnTo>
                  <a:lnTo>
                    <a:pt x="6350000" y="2904490"/>
                  </a:lnTo>
                  <a:lnTo>
                    <a:pt x="6031230" y="2937510"/>
                  </a:lnTo>
                  <a:lnTo>
                    <a:pt x="6031230" y="2862580"/>
                  </a:lnTo>
                  <a:lnTo>
                    <a:pt x="6350000" y="2816860"/>
                  </a:lnTo>
                  <a:lnTo>
                    <a:pt x="6350000" y="2791460"/>
                  </a:lnTo>
                  <a:lnTo>
                    <a:pt x="6031230" y="2837180"/>
                  </a:lnTo>
                  <a:lnTo>
                    <a:pt x="6031230" y="2759710"/>
                  </a:lnTo>
                  <a:lnTo>
                    <a:pt x="6350000" y="2705100"/>
                  </a:lnTo>
                  <a:lnTo>
                    <a:pt x="6350000" y="2678430"/>
                  </a:lnTo>
                  <a:lnTo>
                    <a:pt x="6031230" y="2734310"/>
                  </a:lnTo>
                  <a:lnTo>
                    <a:pt x="6031230" y="2654300"/>
                  </a:lnTo>
                  <a:lnTo>
                    <a:pt x="6350000" y="2586990"/>
                  </a:lnTo>
                  <a:lnTo>
                    <a:pt x="6350000" y="2560320"/>
                  </a:lnTo>
                  <a:lnTo>
                    <a:pt x="6031230" y="2627630"/>
                  </a:lnTo>
                  <a:lnTo>
                    <a:pt x="6031230" y="2548890"/>
                  </a:lnTo>
                  <a:lnTo>
                    <a:pt x="6350000" y="2468880"/>
                  </a:lnTo>
                  <a:lnTo>
                    <a:pt x="6350000" y="2443480"/>
                  </a:lnTo>
                  <a:lnTo>
                    <a:pt x="6031230" y="2523490"/>
                  </a:lnTo>
                  <a:lnTo>
                    <a:pt x="6031230" y="2442210"/>
                  </a:lnTo>
                  <a:lnTo>
                    <a:pt x="6350000" y="2352040"/>
                  </a:lnTo>
                  <a:lnTo>
                    <a:pt x="6350000" y="2324100"/>
                  </a:lnTo>
                  <a:lnTo>
                    <a:pt x="6031230" y="2414270"/>
                  </a:lnTo>
                  <a:lnTo>
                    <a:pt x="6031230" y="2331720"/>
                  </a:lnTo>
                  <a:lnTo>
                    <a:pt x="6350000" y="2228850"/>
                  </a:lnTo>
                  <a:lnTo>
                    <a:pt x="6350000" y="2202180"/>
                  </a:lnTo>
                  <a:lnTo>
                    <a:pt x="6031230" y="2305050"/>
                  </a:lnTo>
                  <a:lnTo>
                    <a:pt x="6031230" y="2219960"/>
                  </a:lnTo>
                  <a:lnTo>
                    <a:pt x="6350000" y="2104390"/>
                  </a:lnTo>
                  <a:lnTo>
                    <a:pt x="6350000" y="2077720"/>
                  </a:lnTo>
                  <a:lnTo>
                    <a:pt x="6031230" y="2193290"/>
                  </a:lnTo>
                  <a:lnTo>
                    <a:pt x="6031230" y="2105660"/>
                  </a:lnTo>
                  <a:lnTo>
                    <a:pt x="6350000" y="1978660"/>
                  </a:lnTo>
                  <a:lnTo>
                    <a:pt x="6350000" y="1950720"/>
                  </a:lnTo>
                  <a:lnTo>
                    <a:pt x="6031230" y="2078990"/>
                  </a:lnTo>
                  <a:lnTo>
                    <a:pt x="6031230" y="1988820"/>
                  </a:lnTo>
                  <a:lnTo>
                    <a:pt x="6350000" y="1846580"/>
                  </a:lnTo>
                  <a:lnTo>
                    <a:pt x="6350000" y="1819910"/>
                  </a:lnTo>
                  <a:lnTo>
                    <a:pt x="6031230" y="1960880"/>
                  </a:lnTo>
                  <a:lnTo>
                    <a:pt x="6031230" y="1866900"/>
                  </a:lnTo>
                  <a:lnTo>
                    <a:pt x="6350000" y="1711960"/>
                  </a:lnTo>
                  <a:lnTo>
                    <a:pt x="6350000" y="1684020"/>
                  </a:lnTo>
                  <a:lnTo>
                    <a:pt x="6031230" y="1838960"/>
                  </a:lnTo>
                  <a:lnTo>
                    <a:pt x="6031230" y="1739900"/>
                  </a:lnTo>
                  <a:lnTo>
                    <a:pt x="6350000" y="1570990"/>
                  </a:lnTo>
                  <a:lnTo>
                    <a:pt x="6350000" y="1541780"/>
                  </a:lnTo>
                  <a:lnTo>
                    <a:pt x="6031230" y="1710690"/>
                  </a:lnTo>
                  <a:lnTo>
                    <a:pt x="6031230" y="1609090"/>
                  </a:lnTo>
                  <a:lnTo>
                    <a:pt x="6350000" y="1424940"/>
                  </a:lnTo>
                  <a:lnTo>
                    <a:pt x="6350000" y="1395730"/>
                  </a:lnTo>
                  <a:lnTo>
                    <a:pt x="6031230" y="1579880"/>
                  </a:lnTo>
                  <a:lnTo>
                    <a:pt x="6031230" y="1473200"/>
                  </a:lnTo>
                  <a:lnTo>
                    <a:pt x="6350000" y="1275080"/>
                  </a:lnTo>
                  <a:lnTo>
                    <a:pt x="6350000" y="1244600"/>
                  </a:lnTo>
                  <a:lnTo>
                    <a:pt x="6031230" y="1442720"/>
                  </a:lnTo>
                  <a:lnTo>
                    <a:pt x="6031230" y="1330960"/>
                  </a:lnTo>
                  <a:lnTo>
                    <a:pt x="6350000" y="1116330"/>
                  </a:lnTo>
                  <a:lnTo>
                    <a:pt x="6350000" y="1085850"/>
                  </a:lnTo>
                  <a:lnTo>
                    <a:pt x="6031230" y="1300480"/>
                  </a:lnTo>
                  <a:lnTo>
                    <a:pt x="6031230" y="1181100"/>
                  </a:lnTo>
                  <a:lnTo>
                    <a:pt x="6350000" y="951230"/>
                  </a:lnTo>
                  <a:lnTo>
                    <a:pt x="6350000" y="919480"/>
                  </a:lnTo>
                  <a:lnTo>
                    <a:pt x="6031230" y="1149350"/>
                  </a:lnTo>
                  <a:lnTo>
                    <a:pt x="6031230" y="1024890"/>
                  </a:lnTo>
                  <a:lnTo>
                    <a:pt x="6350000" y="777240"/>
                  </a:lnTo>
                  <a:lnTo>
                    <a:pt x="6350000" y="744220"/>
                  </a:lnTo>
                  <a:lnTo>
                    <a:pt x="6031230" y="993140"/>
                  </a:lnTo>
                  <a:lnTo>
                    <a:pt x="6031230" y="858520"/>
                  </a:lnTo>
                  <a:lnTo>
                    <a:pt x="6350000" y="593090"/>
                  </a:lnTo>
                  <a:lnTo>
                    <a:pt x="6350000" y="560070"/>
                  </a:lnTo>
                  <a:lnTo>
                    <a:pt x="6031230" y="825500"/>
                  </a:lnTo>
                  <a:lnTo>
                    <a:pt x="6031230" y="684530"/>
                  </a:lnTo>
                  <a:lnTo>
                    <a:pt x="6350000" y="397510"/>
                  </a:lnTo>
                  <a:lnTo>
                    <a:pt x="6350000" y="364490"/>
                  </a:lnTo>
                  <a:lnTo>
                    <a:pt x="6031230" y="650240"/>
                  </a:lnTo>
                  <a:lnTo>
                    <a:pt x="6031230" y="496570"/>
                  </a:lnTo>
                  <a:lnTo>
                    <a:pt x="6350000" y="190500"/>
                  </a:lnTo>
                  <a:close/>
                  <a:moveTo>
                    <a:pt x="6004560" y="5994400"/>
                  </a:moveTo>
                  <a:lnTo>
                    <a:pt x="344170" y="5994400"/>
                  </a:lnTo>
                  <a:lnTo>
                    <a:pt x="344170" y="344170"/>
                  </a:lnTo>
                  <a:lnTo>
                    <a:pt x="6004560" y="344170"/>
                  </a:lnTo>
                  <a:lnTo>
                    <a:pt x="6004560" y="5994400"/>
                  </a:lnTo>
                  <a:close/>
                </a:path>
              </a:pathLst>
            </a:custGeom>
            <a:solidFill>
              <a:srgbClr val="D3B77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144000" y="120905"/>
            <a:ext cx="7795921" cy="502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29"/>
              </a:lnSpc>
            </a:pPr>
            <a:r>
              <a:rPr lang="en-US" sz="8300" dirty="0">
                <a:solidFill>
                  <a:srgbClr val="2B00FF"/>
                </a:solidFill>
                <a:latin typeface="Funtastic"/>
              </a:rPr>
              <a:t>2. </a:t>
            </a:r>
            <a:r>
              <a:rPr lang="en-US" sz="8300" dirty="0" err="1">
                <a:solidFill>
                  <a:srgbClr val="FF0000"/>
                </a:solidFill>
                <a:latin typeface="Funtastic"/>
              </a:rPr>
              <a:t>Bersihkan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 dan </a:t>
            </a:r>
            <a:r>
              <a:rPr lang="en-US" sz="8300" dirty="0" err="1">
                <a:solidFill>
                  <a:srgbClr val="2B00FF"/>
                </a:solidFill>
                <a:latin typeface="Funtastic"/>
              </a:rPr>
              <a:t>kemaskan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300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300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300" dirty="0" err="1">
                <a:solidFill>
                  <a:srgbClr val="2B00FF"/>
                </a:solidFill>
                <a:latin typeface="Funtastic"/>
              </a:rPr>
              <a:t>sebelum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300" dirty="0" err="1">
                <a:solidFill>
                  <a:srgbClr val="2B00FF"/>
                </a:solidFill>
                <a:latin typeface="Funtastic"/>
              </a:rPr>
              <a:t>keluar</a:t>
            </a:r>
            <a:r>
              <a:rPr lang="en-US" sz="8300" dirty="0">
                <a:solidFill>
                  <a:srgbClr val="2B00FF"/>
                </a:solidFill>
                <a:latin typeface="Funtastic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0714" y="174540"/>
            <a:ext cx="16826571" cy="4654825"/>
            <a:chOff x="0" y="0"/>
            <a:chExt cx="46278378" cy="128022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6133599" cy="12657457"/>
            </a:xfrm>
            <a:custGeom>
              <a:avLst/>
              <a:gdLst/>
              <a:ahLst/>
              <a:cxnLst/>
              <a:rect l="l" t="t" r="r" b="b"/>
              <a:pathLst>
                <a:path w="46133599" h="12657457">
                  <a:moveTo>
                    <a:pt x="0" y="0"/>
                  </a:moveTo>
                  <a:lnTo>
                    <a:pt x="46133599" y="0"/>
                  </a:lnTo>
                  <a:lnTo>
                    <a:pt x="46133599" y="12657457"/>
                  </a:lnTo>
                  <a:lnTo>
                    <a:pt x="0" y="12657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6278378" cy="12802237"/>
            </a:xfrm>
            <a:custGeom>
              <a:avLst/>
              <a:gdLst/>
              <a:ahLst/>
              <a:cxnLst/>
              <a:rect l="l" t="t" r="r" b="b"/>
              <a:pathLst>
                <a:path w="46278378" h="12802237">
                  <a:moveTo>
                    <a:pt x="46133596" y="12657457"/>
                  </a:moveTo>
                  <a:lnTo>
                    <a:pt x="46278378" y="12657457"/>
                  </a:lnTo>
                  <a:lnTo>
                    <a:pt x="46278378" y="12802237"/>
                  </a:lnTo>
                  <a:lnTo>
                    <a:pt x="46133596" y="12802237"/>
                  </a:lnTo>
                  <a:lnTo>
                    <a:pt x="46133596" y="126574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657457"/>
                  </a:lnTo>
                  <a:lnTo>
                    <a:pt x="0" y="12657457"/>
                  </a:lnTo>
                  <a:lnTo>
                    <a:pt x="0" y="144780"/>
                  </a:lnTo>
                  <a:close/>
                  <a:moveTo>
                    <a:pt x="0" y="12657457"/>
                  </a:moveTo>
                  <a:lnTo>
                    <a:pt x="144780" y="12657457"/>
                  </a:lnTo>
                  <a:lnTo>
                    <a:pt x="144780" y="12802237"/>
                  </a:lnTo>
                  <a:lnTo>
                    <a:pt x="0" y="12802237"/>
                  </a:lnTo>
                  <a:lnTo>
                    <a:pt x="0" y="12657457"/>
                  </a:lnTo>
                  <a:close/>
                  <a:moveTo>
                    <a:pt x="46133596" y="144780"/>
                  </a:moveTo>
                  <a:lnTo>
                    <a:pt x="46278378" y="144780"/>
                  </a:lnTo>
                  <a:lnTo>
                    <a:pt x="46278378" y="12657457"/>
                  </a:lnTo>
                  <a:lnTo>
                    <a:pt x="46133596" y="12657457"/>
                  </a:lnTo>
                  <a:lnTo>
                    <a:pt x="46133596" y="144780"/>
                  </a:lnTo>
                  <a:close/>
                  <a:moveTo>
                    <a:pt x="144780" y="12657457"/>
                  </a:moveTo>
                  <a:lnTo>
                    <a:pt x="46133600" y="12657457"/>
                  </a:lnTo>
                  <a:lnTo>
                    <a:pt x="46133600" y="12802237"/>
                  </a:lnTo>
                  <a:lnTo>
                    <a:pt x="144780" y="12802237"/>
                  </a:lnTo>
                  <a:lnTo>
                    <a:pt x="144780" y="12657457"/>
                  </a:lnTo>
                  <a:close/>
                  <a:moveTo>
                    <a:pt x="46133596" y="0"/>
                  </a:moveTo>
                  <a:lnTo>
                    <a:pt x="46278378" y="0"/>
                  </a:lnTo>
                  <a:lnTo>
                    <a:pt x="46278378" y="144780"/>
                  </a:lnTo>
                  <a:lnTo>
                    <a:pt x="46133596" y="144780"/>
                  </a:lnTo>
                  <a:lnTo>
                    <a:pt x="461335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6133600" y="0"/>
                  </a:lnTo>
                  <a:lnTo>
                    <a:pt x="461336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481511"/>
            <a:ext cx="16230600" cy="4040884"/>
            <a:chOff x="0" y="0"/>
            <a:chExt cx="42085017" cy="1047778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940236" cy="10333002"/>
            </a:xfrm>
            <a:custGeom>
              <a:avLst/>
              <a:gdLst/>
              <a:ahLst/>
              <a:cxnLst/>
              <a:rect l="l" t="t" r="r" b="b"/>
              <a:pathLst>
                <a:path w="41940236" h="10333002">
                  <a:moveTo>
                    <a:pt x="0" y="0"/>
                  </a:moveTo>
                  <a:lnTo>
                    <a:pt x="41940236" y="0"/>
                  </a:lnTo>
                  <a:lnTo>
                    <a:pt x="41940236" y="10333002"/>
                  </a:lnTo>
                  <a:lnTo>
                    <a:pt x="0" y="10333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2085016" cy="10477782"/>
            </a:xfrm>
            <a:custGeom>
              <a:avLst/>
              <a:gdLst/>
              <a:ahLst/>
              <a:cxnLst/>
              <a:rect l="l" t="t" r="r" b="b"/>
              <a:pathLst>
                <a:path w="42085016" h="10477782">
                  <a:moveTo>
                    <a:pt x="41940237" y="10333002"/>
                  </a:moveTo>
                  <a:lnTo>
                    <a:pt x="42085016" y="10333002"/>
                  </a:lnTo>
                  <a:lnTo>
                    <a:pt x="42085016" y="10477782"/>
                  </a:lnTo>
                  <a:lnTo>
                    <a:pt x="41940237" y="10477782"/>
                  </a:lnTo>
                  <a:lnTo>
                    <a:pt x="41940237" y="1033300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33002"/>
                  </a:lnTo>
                  <a:lnTo>
                    <a:pt x="0" y="10333002"/>
                  </a:lnTo>
                  <a:lnTo>
                    <a:pt x="0" y="144780"/>
                  </a:lnTo>
                  <a:close/>
                  <a:moveTo>
                    <a:pt x="0" y="10333002"/>
                  </a:moveTo>
                  <a:lnTo>
                    <a:pt x="144780" y="10333002"/>
                  </a:lnTo>
                  <a:lnTo>
                    <a:pt x="144780" y="10477782"/>
                  </a:lnTo>
                  <a:lnTo>
                    <a:pt x="0" y="10477782"/>
                  </a:lnTo>
                  <a:lnTo>
                    <a:pt x="0" y="10333002"/>
                  </a:lnTo>
                  <a:close/>
                  <a:moveTo>
                    <a:pt x="41940237" y="144780"/>
                  </a:moveTo>
                  <a:lnTo>
                    <a:pt x="42085016" y="144780"/>
                  </a:lnTo>
                  <a:lnTo>
                    <a:pt x="42085016" y="10333002"/>
                  </a:lnTo>
                  <a:lnTo>
                    <a:pt x="41940237" y="10333002"/>
                  </a:lnTo>
                  <a:lnTo>
                    <a:pt x="41940237" y="144780"/>
                  </a:lnTo>
                  <a:close/>
                  <a:moveTo>
                    <a:pt x="144780" y="10333002"/>
                  </a:moveTo>
                  <a:lnTo>
                    <a:pt x="41940237" y="10333002"/>
                  </a:lnTo>
                  <a:lnTo>
                    <a:pt x="41940237" y="10477782"/>
                  </a:lnTo>
                  <a:lnTo>
                    <a:pt x="144780" y="10477782"/>
                  </a:lnTo>
                  <a:lnTo>
                    <a:pt x="144780" y="10333002"/>
                  </a:lnTo>
                  <a:close/>
                  <a:moveTo>
                    <a:pt x="41940237" y="0"/>
                  </a:moveTo>
                  <a:lnTo>
                    <a:pt x="42085016" y="0"/>
                  </a:lnTo>
                  <a:lnTo>
                    <a:pt x="42085016" y="144780"/>
                  </a:lnTo>
                  <a:lnTo>
                    <a:pt x="41940237" y="144780"/>
                  </a:lnTo>
                  <a:lnTo>
                    <a:pt x="419402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940237" y="0"/>
                  </a:lnTo>
                  <a:lnTo>
                    <a:pt x="419402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86424" y="3743128"/>
            <a:ext cx="5006062" cy="65438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92486" y="5985359"/>
            <a:ext cx="183295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24560" y="5985359"/>
            <a:ext cx="1537906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162467" y="5985359"/>
            <a:ext cx="2000822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628326" y="428996"/>
            <a:ext cx="14427288" cy="398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29"/>
              </a:lnSpc>
            </a:pPr>
            <a:r>
              <a:rPr lang="en-US" sz="8499" dirty="0">
                <a:solidFill>
                  <a:srgbClr val="FF0000"/>
                </a:solidFill>
                <a:latin typeface="Funtastic"/>
              </a:rPr>
              <a:t>3. Minta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kebenaran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guru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sebelum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masuk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ke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dalam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707858"/>
            <a:ext cx="24193066" cy="8871284"/>
            <a:chOff x="0" y="0"/>
            <a:chExt cx="68102519" cy="2497231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4827534"/>
            </a:xfrm>
            <a:custGeom>
              <a:avLst/>
              <a:gdLst/>
              <a:ahLst/>
              <a:cxnLst/>
              <a:rect l="l" t="t" r="r" b="b"/>
              <a:pathLst>
                <a:path w="67957740" h="24827534">
                  <a:moveTo>
                    <a:pt x="0" y="0"/>
                  </a:moveTo>
                  <a:lnTo>
                    <a:pt x="67957740" y="0"/>
                  </a:lnTo>
                  <a:lnTo>
                    <a:pt x="67957740" y="24827534"/>
                  </a:lnTo>
                  <a:lnTo>
                    <a:pt x="0" y="24827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4972313"/>
            </a:xfrm>
            <a:custGeom>
              <a:avLst/>
              <a:gdLst/>
              <a:ahLst/>
              <a:cxnLst/>
              <a:rect l="l" t="t" r="r" b="b"/>
              <a:pathLst>
                <a:path w="68102522" h="24972313">
                  <a:moveTo>
                    <a:pt x="67957737" y="24827533"/>
                  </a:moveTo>
                  <a:lnTo>
                    <a:pt x="68102522" y="24827533"/>
                  </a:lnTo>
                  <a:lnTo>
                    <a:pt x="68102522" y="24972313"/>
                  </a:lnTo>
                  <a:lnTo>
                    <a:pt x="67957737" y="24972313"/>
                  </a:lnTo>
                  <a:lnTo>
                    <a:pt x="67957737" y="2482753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827533"/>
                  </a:lnTo>
                  <a:lnTo>
                    <a:pt x="0" y="24827533"/>
                  </a:lnTo>
                  <a:lnTo>
                    <a:pt x="0" y="144780"/>
                  </a:lnTo>
                  <a:close/>
                  <a:moveTo>
                    <a:pt x="0" y="24827533"/>
                  </a:moveTo>
                  <a:lnTo>
                    <a:pt x="144780" y="24827533"/>
                  </a:lnTo>
                  <a:lnTo>
                    <a:pt x="144780" y="24972313"/>
                  </a:lnTo>
                  <a:lnTo>
                    <a:pt x="0" y="24972313"/>
                  </a:lnTo>
                  <a:lnTo>
                    <a:pt x="0" y="24827533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4827533"/>
                  </a:lnTo>
                  <a:lnTo>
                    <a:pt x="67957737" y="24827533"/>
                  </a:lnTo>
                  <a:lnTo>
                    <a:pt x="67957737" y="144780"/>
                  </a:lnTo>
                  <a:close/>
                  <a:moveTo>
                    <a:pt x="144780" y="24827533"/>
                  </a:moveTo>
                  <a:lnTo>
                    <a:pt x="67957737" y="24827533"/>
                  </a:lnTo>
                  <a:lnTo>
                    <a:pt x="67957737" y="24972313"/>
                  </a:lnTo>
                  <a:lnTo>
                    <a:pt x="144780" y="24972313"/>
                  </a:lnTo>
                  <a:lnTo>
                    <a:pt x="144780" y="24827533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1028700"/>
            <a:ext cx="21598556" cy="8229600"/>
            <a:chOff x="0" y="0"/>
            <a:chExt cx="57320164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1695663"/>
            </a:xfrm>
            <a:custGeom>
              <a:avLst/>
              <a:gdLst/>
              <a:ahLst/>
              <a:cxnLst/>
              <a:rect l="l" t="t" r="r" b="b"/>
              <a:pathLst>
                <a:path w="57175384" h="21695663">
                  <a:moveTo>
                    <a:pt x="0" y="0"/>
                  </a:moveTo>
                  <a:lnTo>
                    <a:pt x="57175384" y="0"/>
                  </a:lnTo>
                  <a:lnTo>
                    <a:pt x="57175384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1840442"/>
            </a:xfrm>
            <a:custGeom>
              <a:avLst/>
              <a:gdLst/>
              <a:ahLst/>
              <a:cxnLst/>
              <a:rect l="l" t="t" r="r" b="b"/>
              <a:pathLst>
                <a:path w="57320166" h="21840442">
                  <a:moveTo>
                    <a:pt x="57175381" y="21695662"/>
                  </a:moveTo>
                  <a:lnTo>
                    <a:pt x="57320166" y="21695662"/>
                  </a:lnTo>
                  <a:lnTo>
                    <a:pt x="57320166" y="21840442"/>
                  </a:lnTo>
                  <a:lnTo>
                    <a:pt x="57175381" y="21840442"/>
                  </a:lnTo>
                  <a:lnTo>
                    <a:pt x="57175381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1695662"/>
                  </a:lnTo>
                  <a:lnTo>
                    <a:pt x="57175381" y="21695662"/>
                  </a:lnTo>
                  <a:lnTo>
                    <a:pt x="57175381" y="144780"/>
                  </a:lnTo>
                  <a:close/>
                  <a:moveTo>
                    <a:pt x="144780" y="21695662"/>
                  </a:moveTo>
                  <a:lnTo>
                    <a:pt x="57175381" y="21695662"/>
                  </a:lnTo>
                  <a:lnTo>
                    <a:pt x="57175381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22044" y="2097774"/>
            <a:ext cx="7955664" cy="54794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06585" y="1259692"/>
            <a:ext cx="6478782" cy="680024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7483" y="1331246"/>
            <a:ext cx="9743377" cy="525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29"/>
              </a:lnSpc>
            </a:pPr>
            <a:r>
              <a:rPr lang="en-US" sz="8499" dirty="0">
                <a:solidFill>
                  <a:srgbClr val="2B00FF"/>
                </a:solidFill>
                <a:latin typeface="Funtastic"/>
              </a:rPr>
              <a:t>4.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Dilarang</a:t>
            </a:r>
            <a:r>
              <a:rPr lang="en-US" sz="8499" dirty="0">
                <a:solidFill>
                  <a:srgbClr val="34465E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bergurau</a:t>
            </a:r>
            <a:r>
              <a:rPr lang="en-US" sz="8499" dirty="0">
                <a:solidFill>
                  <a:srgbClr val="FF0000"/>
                </a:solidFill>
                <a:latin typeface="Funtastic"/>
              </a:rPr>
              <a:t>,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bermain</a:t>
            </a:r>
            <a:r>
              <a:rPr lang="en-US" sz="8499" dirty="0">
                <a:solidFill>
                  <a:srgbClr val="FF0000"/>
                </a:solidFill>
                <a:latin typeface="Funtastic"/>
              </a:rPr>
              <a:t> 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dan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berlari</a:t>
            </a:r>
            <a:r>
              <a:rPr lang="en-US" sz="8499" dirty="0">
                <a:solidFill>
                  <a:srgbClr val="34465E"/>
                </a:solidFill>
                <a:latin typeface="Funtastic"/>
              </a:rPr>
              <a:t> 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di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dalam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4120">
            <a:off x="8242841" y="6591210"/>
            <a:ext cx="2351095" cy="264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707858"/>
            <a:ext cx="24193066" cy="8871284"/>
            <a:chOff x="0" y="0"/>
            <a:chExt cx="68102519" cy="2497231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4827534"/>
            </a:xfrm>
            <a:custGeom>
              <a:avLst/>
              <a:gdLst/>
              <a:ahLst/>
              <a:cxnLst/>
              <a:rect l="l" t="t" r="r" b="b"/>
              <a:pathLst>
                <a:path w="67957740" h="24827534">
                  <a:moveTo>
                    <a:pt x="0" y="0"/>
                  </a:moveTo>
                  <a:lnTo>
                    <a:pt x="67957740" y="0"/>
                  </a:lnTo>
                  <a:lnTo>
                    <a:pt x="67957740" y="24827534"/>
                  </a:lnTo>
                  <a:lnTo>
                    <a:pt x="0" y="24827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4972313"/>
            </a:xfrm>
            <a:custGeom>
              <a:avLst/>
              <a:gdLst/>
              <a:ahLst/>
              <a:cxnLst/>
              <a:rect l="l" t="t" r="r" b="b"/>
              <a:pathLst>
                <a:path w="68102522" h="24972313">
                  <a:moveTo>
                    <a:pt x="67957737" y="24827533"/>
                  </a:moveTo>
                  <a:lnTo>
                    <a:pt x="68102522" y="24827533"/>
                  </a:lnTo>
                  <a:lnTo>
                    <a:pt x="68102522" y="24972313"/>
                  </a:lnTo>
                  <a:lnTo>
                    <a:pt x="67957737" y="24972313"/>
                  </a:lnTo>
                  <a:lnTo>
                    <a:pt x="67957737" y="2482753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827533"/>
                  </a:lnTo>
                  <a:lnTo>
                    <a:pt x="0" y="24827533"/>
                  </a:lnTo>
                  <a:lnTo>
                    <a:pt x="0" y="144780"/>
                  </a:lnTo>
                  <a:close/>
                  <a:moveTo>
                    <a:pt x="0" y="24827533"/>
                  </a:moveTo>
                  <a:lnTo>
                    <a:pt x="144780" y="24827533"/>
                  </a:lnTo>
                  <a:lnTo>
                    <a:pt x="144780" y="24972313"/>
                  </a:lnTo>
                  <a:lnTo>
                    <a:pt x="0" y="24972313"/>
                  </a:lnTo>
                  <a:lnTo>
                    <a:pt x="0" y="24827533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4827533"/>
                  </a:lnTo>
                  <a:lnTo>
                    <a:pt x="67957737" y="24827533"/>
                  </a:lnTo>
                  <a:lnTo>
                    <a:pt x="67957737" y="144780"/>
                  </a:lnTo>
                  <a:close/>
                  <a:moveTo>
                    <a:pt x="144780" y="24827533"/>
                  </a:moveTo>
                  <a:lnTo>
                    <a:pt x="67957737" y="24827533"/>
                  </a:lnTo>
                  <a:lnTo>
                    <a:pt x="67957737" y="24972313"/>
                  </a:lnTo>
                  <a:lnTo>
                    <a:pt x="144780" y="24972313"/>
                  </a:lnTo>
                  <a:lnTo>
                    <a:pt x="144780" y="24827533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1028700"/>
            <a:ext cx="21598556" cy="8229600"/>
            <a:chOff x="0" y="0"/>
            <a:chExt cx="57320164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1695663"/>
            </a:xfrm>
            <a:custGeom>
              <a:avLst/>
              <a:gdLst/>
              <a:ahLst/>
              <a:cxnLst/>
              <a:rect l="l" t="t" r="r" b="b"/>
              <a:pathLst>
                <a:path w="57175384" h="21695663">
                  <a:moveTo>
                    <a:pt x="0" y="0"/>
                  </a:moveTo>
                  <a:lnTo>
                    <a:pt x="57175384" y="0"/>
                  </a:lnTo>
                  <a:lnTo>
                    <a:pt x="57175384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1840442"/>
            </a:xfrm>
            <a:custGeom>
              <a:avLst/>
              <a:gdLst/>
              <a:ahLst/>
              <a:cxnLst/>
              <a:rect l="l" t="t" r="r" b="b"/>
              <a:pathLst>
                <a:path w="57320166" h="21840442">
                  <a:moveTo>
                    <a:pt x="57175381" y="21695662"/>
                  </a:moveTo>
                  <a:lnTo>
                    <a:pt x="57320166" y="21695662"/>
                  </a:lnTo>
                  <a:lnTo>
                    <a:pt x="57320166" y="21840442"/>
                  </a:lnTo>
                  <a:lnTo>
                    <a:pt x="57175381" y="21840442"/>
                  </a:lnTo>
                  <a:lnTo>
                    <a:pt x="57175381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1695662"/>
                  </a:lnTo>
                  <a:lnTo>
                    <a:pt x="57175381" y="21695662"/>
                  </a:lnTo>
                  <a:lnTo>
                    <a:pt x="57175381" y="144780"/>
                  </a:lnTo>
                  <a:close/>
                  <a:moveTo>
                    <a:pt x="144780" y="21695662"/>
                  </a:moveTo>
                  <a:lnTo>
                    <a:pt x="57175381" y="21695662"/>
                  </a:lnTo>
                  <a:lnTo>
                    <a:pt x="57175381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8366" y="2382175"/>
            <a:ext cx="6716267" cy="58431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80084" y="2382175"/>
            <a:ext cx="6432831" cy="67348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40022" y="2220250"/>
            <a:ext cx="9947978" cy="398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9"/>
              </a:lnSpc>
            </a:pPr>
            <a:r>
              <a:rPr lang="en-US" sz="8499" dirty="0">
                <a:solidFill>
                  <a:srgbClr val="2B00FF"/>
                </a:solidFill>
                <a:latin typeface="Funtastic"/>
              </a:rPr>
              <a:t>5.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Dilarang</a:t>
            </a:r>
            <a:r>
              <a:rPr lang="en-US" sz="8499" dirty="0">
                <a:solidFill>
                  <a:srgbClr val="34465E"/>
                </a:solidFill>
                <a:latin typeface="Funtastic"/>
              </a:rPr>
              <a:t> </a:t>
            </a:r>
            <a:r>
              <a:rPr lang="en-US" sz="8499" dirty="0">
                <a:solidFill>
                  <a:srgbClr val="FF0000"/>
                </a:solidFill>
                <a:latin typeface="Funtastic"/>
              </a:rPr>
              <a:t>makan dan </a:t>
            </a:r>
            <a:r>
              <a:rPr lang="en-US" sz="8499" dirty="0" err="1">
                <a:solidFill>
                  <a:srgbClr val="FF0000"/>
                </a:solidFill>
                <a:latin typeface="Funtastic"/>
              </a:rPr>
              <a:t>minum</a:t>
            </a:r>
            <a:r>
              <a:rPr lang="en-US" sz="8499" dirty="0">
                <a:solidFill>
                  <a:srgbClr val="34465E"/>
                </a:solidFill>
                <a:latin typeface="Funtastic"/>
              </a:rPr>
              <a:t> 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di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dalam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Bilik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2B00FF"/>
                </a:solidFill>
                <a:latin typeface="Funtastic"/>
              </a:rPr>
              <a:t>Sains</a:t>
            </a:r>
            <a:r>
              <a:rPr lang="en-US" sz="8499" dirty="0">
                <a:solidFill>
                  <a:srgbClr val="2B00FF"/>
                </a:solidFill>
                <a:latin typeface="Funtastic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156</Words>
  <Application>Microsoft Office PowerPoint</Application>
  <PresentationFormat>Custom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Funtastic</vt:lpstr>
      <vt:lpstr>Calibri</vt:lpstr>
      <vt:lpstr>Arial</vt:lpstr>
      <vt:lpstr>Canva Sans Bold</vt:lpstr>
      <vt:lpstr>Handyman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Bahan Multimedia Unit 2</dc:title>
  <dc:creator>user</dc:creator>
  <cp:lastModifiedBy>Muhammad Iman bin Mohd Rezal</cp:lastModifiedBy>
  <cp:revision>6</cp:revision>
  <dcterms:created xsi:type="dcterms:W3CDTF">2006-08-16T00:00:00Z</dcterms:created>
  <dcterms:modified xsi:type="dcterms:W3CDTF">2023-06-20T09:00:43Z</dcterms:modified>
  <dc:identifier>DAFkMMINY0o</dc:identifier>
</cp:coreProperties>
</file>